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6858000" cy="9144000"/>
  <p:embeddedFontLst>
    <p:embeddedFont>
      <p:font typeface="Fira Sans Bold" charset="1" panose="020B0803050000020004"/>
      <p:regular r:id="rId63"/>
    </p:embeddedFont>
    <p:embeddedFont>
      <p:font typeface="Fira Sans Light" charset="1" panose="020B0403050000020004"/>
      <p:regular r:id="rId64"/>
    </p:embeddedFont>
    <p:embeddedFont>
      <p:font typeface="Be Vietnam Ultra-Bold" charset="1" panose="00000900000000000000"/>
      <p:regular r:id="rId65"/>
    </p:embeddedFont>
    <p:embeddedFont>
      <p:font typeface="Be Vietnam" charset="1" panose="00000500000000000000"/>
      <p:regular r:id="rId66"/>
    </p:embeddedFont>
    <p:embeddedFont>
      <p:font typeface="Krabuler" charset="1" panose="00000500000000000000"/>
      <p:regular r:id="rId67"/>
    </p:embeddedFont>
    <p:embeddedFont>
      <p:font typeface="Gotham" charset="1" panose="00000000000000000000"/>
      <p:regular r:id="rId68"/>
    </p:embeddedFont>
    <p:embeddedFont>
      <p:font typeface="Gagalin" charset="1" panose="00000500000000000000"/>
      <p:regular r:id="rId69"/>
    </p:embeddedFont>
    <p:embeddedFont>
      <p:font typeface="Gliker Semi-Bold" charset="1" panose="00000700000000000000"/>
      <p:regular r:id="rId70"/>
    </p:embeddedFont>
    <p:embeddedFont>
      <p:font typeface="Montserrat" charset="1" panose="00000500000000000000"/>
      <p:regular r:id="rId71"/>
    </p:embeddedFont>
    <p:embeddedFont>
      <p:font typeface="Clear Sans Bold" charset="1" panose="020B0803030202020304"/>
      <p:regular r:id="rId72"/>
    </p:embeddedFont>
    <p:embeddedFont>
      <p:font typeface="Clear Sans" charset="1" panose="020B0503030202020304"/>
      <p:regular r:id="rId73"/>
    </p:embeddedFont>
    <p:embeddedFont>
      <p:font typeface="DM Sans Bold" charset="1" panose="00000000000000000000"/>
      <p:regular r:id="rId74"/>
    </p:embeddedFont>
    <p:embeddedFont>
      <p:font typeface="DM Sans" charset="1" panose="00000000000000000000"/>
      <p:regular r:id="rId75"/>
    </p:embeddedFont>
    <p:embeddedFont>
      <p:font typeface="Handy Casual" charset="1" panose="00000500000000000000"/>
      <p:regular r:id="rId76"/>
    </p:embeddedFont>
    <p:embeddedFont>
      <p:font typeface="Public Sans" charset="1" panose="00000000000000000000"/>
      <p:regular r:id="rId77"/>
    </p:embeddedFont>
    <p:embeddedFont>
      <p:font typeface="Open Sauce" charset="1" panose="0000050000000000000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gif" Type="http://schemas.openxmlformats.org/officeDocument/2006/relationships/image"/><Relationship Id="rId5" Target="../media/image3.png" Type="http://schemas.openxmlformats.org/officeDocument/2006/relationships/image"/><Relationship Id="rId6" Target="../media/image53.gif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6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gif" Type="http://schemas.openxmlformats.org/officeDocument/2006/relationships/image"/><Relationship Id="rId5" Target="../media/image3.png" Type="http://schemas.openxmlformats.org/officeDocument/2006/relationships/image"/><Relationship Id="rId6" Target="../media/image53.gif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4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gif" Type="http://schemas.openxmlformats.org/officeDocument/2006/relationships/image"/><Relationship Id="rId5" Target="../media/image3.png" Type="http://schemas.openxmlformats.org/officeDocument/2006/relationships/image"/><Relationship Id="rId6" Target="../media/image53.gif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gif" Type="http://schemas.openxmlformats.org/officeDocument/2006/relationships/image"/><Relationship Id="rId5" Target="../media/image3.png" Type="http://schemas.openxmlformats.org/officeDocument/2006/relationships/image"/><Relationship Id="rId6" Target="../media/image53.gif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gif" Type="http://schemas.openxmlformats.org/officeDocument/2006/relationships/image"/><Relationship Id="rId5" Target="../media/image3.png" Type="http://schemas.openxmlformats.org/officeDocument/2006/relationships/image"/><Relationship Id="rId6" Target="../media/image53.gif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ideone.com/fWLQUv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3.png" Type="http://schemas.openxmlformats.org/officeDocument/2006/relationships/image"/><Relationship Id="rId8" Target="https://codeforces.com/group/ZzHCrKVEj7/contest/429848/problem/H" TargetMode="External" Type="http://schemas.openxmlformats.org/officeDocument/2006/relationships/hyperlink"/><Relationship Id="rId9" Target="https://codeforces.com/group/ZzHCrKVEj7/contest/429848/problem/H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3.png" Type="http://schemas.openxmlformats.org/officeDocument/2006/relationships/image"/><Relationship Id="rId8" Target="https://codeforces.com/gym/509615/problem/A" TargetMode="External" Type="http://schemas.openxmlformats.org/officeDocument/2006/relationships/hyperlink"/><Relationship Id="rId9" Target="https://codeforces.com/gym/509615/problem/A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https://ideone.com/0MCkKT" TargetMode="External" Type="http://schemas.openxmlformats.org/officeDocument/2006/relationships/hyperlink"/><Relationship Id="rId12" Target="https://ideone.com/0MCkKT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16.gif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https://ideone.com/WpPFvX" TargetMode="External" Type="http://schemas.openxmlformats.org/officeDocument/2006/relationships/hyperlink"/><Relationship Id="rId12" Target="https://ideone.com/WpPFvX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2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ideone.com/Qrzhaf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85.png" Type="http://schemas.openxmlformats.org/officeDocument/2006/relationships/image"/><Relationship Id="rId7" Target="../media/image3.png" Type="http://schemas.openxmlformats.org/officeDocument/2006/relationships/image"/><Relationship Id="rId8" Target="https://codeforces.com/group/ZzHCrKVEj7/contest/429848/problem/U" TargetMode="External" Type="http://schemas.openxmlformats.org/officeDocument/2006/relationships/hyperlink"/><Relationship Id="rId9" Target="https://codeforces.com/group/ZzHCrKVEj7/contest/429848/problem/N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88.png" Type="http://schemas.openxmlformats.org/officeDocument/2006/relationships/image"/><Relationship Id="rId16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deforces.com/group/ZzHCrKVEj7/contest/431775/problem/D" TargetMode="External" Type="http://schemas.openxmlformats.org/officeDocument/2006/relationships/hyperlink"/><Relationship Id="rId11" Target="https://codeforces.com/group/ZzHCrKVEj7/contest/429848/problem/N" TargetMode="External" Type="http://schemas.openxmlformats.org/officeDocument/2006/relationships/hyperlink"/><Relationship Id="rId12" Target="https://ideone.com/TTbgmA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93.png" Type="http://schemas.openxmlformats.org/officeDocument/2006/relationships/image"/><Relationship Id="rId7" Target="../media/image94.png" Type="http://schemas.openxmlformats.org/officeDocument/2006/relationships/image"/><Relationship Id="rId8" Target="../media/image3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deforces.com/group/ZzHCrKVEj7/contest/431775/problem/E" TargetMode="External" Type="http://schemas.openxmlformats.org/officeDocument/2006/relationships/hyperlink"/><Relationship Id="rId11" Target="https://codeforces.com/group/ZzHCrKVEj7/contest/429848/problem/N" TargetMode="External" Type="http://schemas.openxmlformats.org/officeDocument/2006/relationships/hyperlink"/><Relationship Id="rId12" Target="https://ideone.com/n8KT05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00.png" Type="http://schemas.openxmlformats.org/officeDocument/2006/relationships/image"/><Relationship Id="rId7" Target="../media/image3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7846" y="3298034"/>
            <a:ext cx="5888436" cy="5551872"/>
          </a:xfrm>
          <a:custGeom>
            <a:avLst/>
            <a:gdLst/>
            <a:ahLst/>
            <a:cxnLst/>
            <a:rect r="r" b="b" t="t" l="l"/>
            <a:pathLst>
              <a:path h="5551872" w="5888436">
                <a:moveTo>
                  <a:pt x="0" y="0"/>
                </a:moveTo>
                <a:lnTo>
                  <a:pt x="5888436" y="0"/>
                </a:lnTo>
                <a:lnTo>
                  <a:pt x="5888436" y="5551872"/>
                </a:lnTo>
                <a:lnTo>
                  <a:pt x="0" y="5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1590" y="1939750"/>
            <a:ext cx="1313599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72"/>
              </a:lnSpc>
            </a:pPr>
            <a:r>
              <a:rPr lang="en-US" sz="10060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Arrays &amp; Strings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149" y="3598723"/>
            <a:ext cx="10933697" cy="80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</a:pPr>
            <a:r>
              <a:rPr lang="en-US" sz="4700">
                <a:solidFill>
                  <a:srgbClr val="0B016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session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8607" y="5722536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F8F6F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ICPC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494" y="7093772"/>
            <a:ext cx="3950901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B9E5F8"/>
                </a:solidFill>
                <a:latin typeface="Be Vietnam"/>
                <a:ea typeface="Be Vietnam"/>
                <a:cs typeface="Be Vietnam"/>
                <a:sym typeface="Be Vietnam"/>
              </a:rPr>
              <a:t>MANSOURA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66712">
            <a:off x="9226948" y="5445478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6152" y="5308408"/>
            <a:ext cx="7303283" cy="13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B9E5F8"/>
                </a:solidFill>
                <a:latin typeface="Gotham"/>
                <a:ea typeface="Gotham"/>
                <a:cs typeface="Gotham"/>
                <a:sym typeface="Gotham"/>
              </a:rPr>
              <a:t>prepared by : Omar Ali</a:t>
            </a:r>
          </a:p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B9E5F8"/>
                </a:solidFill>
                <a:latin typeface="Gotham"/>
                <a:ea typeface="Gotham"/>
                <a:cs typeface="Gotham"/>
                <a:sym typeface="Gotham"/>
              </a:rPr>
              <a:t>                       Salma Hafez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2698105" y="1558687"/>
            <a:ext cx="21566" cy="8945924"/>
          </a:xfrm>
          <a:prstGeom prst="rect">
            <a:avLst/>
          </a:prstGeom>
          <a:solidFill>
            <a:srgbClr val="B9E5F8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877111" y="1028700"/>
            <a:ext cx="8596454" cy="6097799"/>
            <a:chOff x="0" y="0"/>
            <a:chExt cx="2264087" cy="1606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4087" cy="1606005"/>
            </a:xfrm>
            <a:custGeom>
              <a:avLst/>
              <a:gdLst/>
              <a:ahLst/>
              <a:cxnLst/>
              <a:rect r="r" b="b" t="t" l="l"/>
              <a:pathLst>
                <a:path h="1606005" w="2264087">
                  <a:moveTo>
                    <a:pt x="45930" y="0"/>
                  </a:moveTo>
                  <a:lnTo>
                    <a:pt x="2218156" y="0"/>
                  </a:lnTo>
                  <a:cubicBezTo>
                    <a:pt x="2230338" y="0"/>
                    <a:pt x="2242021" y="4839"/>
                    <a:pt x="2250634" y="13453"/>
                  </a:cubicBezTo>
                  <a:cubicBezTo>
                    <a:pt x="2259248" y="22066"/>
                    <a:pt x="2264087" y="33749"/>
                    <a:pt x="2264087" y="45930"/>
                  </a:cubicBezTo>
                  <a:lnTo>
                    <a:pt x="2264087" y="1560074"/>
                  </a:lnTo>
                  <a:cubicBezTo>
                    <a:pt x="2264087" y="1572256"/>
                    <a:pt x="2259248" y="1583938"/>
                    <a:pt x="2250634" y="1592552"/>
                  </a:cubicBezTo>
                  <a:cubicBezTo>
                    <a:pt x="2242021" y="1601166"/>
                    <a:pt x="2230338" y="1606005"/>
                    <a:pt x="2218156" y="1606005"/>
                  </a:cubicBezTo>
                  <a:lnTo>
                    <a:pt x="45930" y="1606005"/>
                  </a:lnTo>
                  <a:cubicBezTo>
                    <a:pt x="33749" y="1606005"/>
                    <a:pt x="22066" y="1601166"/>
                    <a:pt x="13453" y="1592552"/>
                  </a:cubicBezTo>
                  <a:cubicBezTo>
                    <a:pt x="4839" y="1583938"/>
                    <a:pt x="0" y="1572256"/>
                    <a:pt x="0" y="1560074"/>
                  </a:cubicBezTo>
                  <a:lnTo>
                    <a:pt x="0" y="45930"/>
                  </a:lnTo>
                  <a:cubicBezTo>
                    <a:pt x="0" y="33749"/>
                    <a:pt x="4839" y="22066"/>
                    <a:pt x="13453" y="13453"/>
                  </a:cubicBezTo>
                  <a:cubicBezTo>
                    <a:pt x="22066" y="4839"/>
                    <a:pt x="33749" y="0"/>
                    <a:pt x="45930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64087" cy="1644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47711" y="5846936"/>
            <a:ext cx="3933620" cy="4105296"/>
          </a:xfrm>
          <a:custGeom>
            <a:avLst/>
            <a:gdLst/>
            <a:ahLst/>
            <a:cxnLst/>
            <a:rect r="r" b="b" t="t" l="l"/>
            <a:pathLst>
              <a:path h="4105296" w="3933620">
                <a:moveTo>
                  <a:pt x="0" y="0"/>
                </a:moveTo>
                <a:lnTo>
                  <a:pt x="3933620" y="0"/>
                </a:lnTo>
                <a:lnTo>
                  <a:pt x="3933620" y="4105296"/>
                </a:lnTo>
                <a:lnTo>
                  <a:pt x="0" y="410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55428" y="3318571"/>
            <a:ext cx="10061779" cy="4634879"/>
          </a:xfrm>
          <a:custGeom>
            <a:avLst/>
            <a:gdLst/>
            <a:ahLst/>
            <a:cxnLst/>
            <a:rect r="r" b="b" t="t" l="l"/>
            <a:pathLst>
              <a:path h="4634879" w="10061779">
                <a:moveTo>
                  <a:pt x="0" y="0"/>
                </a:moveTo>
                <a:lnTo>
                  <a:pt x="10061779" y="0"/>
                </a:lnTo>
                <a:lnTo>
                  <a:pt x="10061779" y="4634879"/>
                </a:lnTo>
                <a:lnTo>
                  <a:pt x="0" y="4634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6679" r="0" b="-5040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2918" y="1228725"/>
            <a:ext cx="7025086" cy="121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sz="9299">
                <a:solidFill>
                  <a:srgbClr val="2B4B82"/>
                </a:solidFill>
                <a:latin typeface="DM Sans"/>
                <a:ea typeface="DM Sans"/>
                <a:cs typeface="DM Sans"/>
                <a:sym typeface="DM Sans"/>
              </a:rPr>
              <a:t>Initialization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3786" y="2619002"/>
            <a:ext cx="10747546" cy="69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9"/>
              </a:lnSpc>
            </a:pPr>
            <a:r>
              <a:rPr lang="en-US" sz="5151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5151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5151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5151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  <a:r>
              <a:rPr lang="en-US" sz="5151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]= </a:t>
            </a:r>
            <a:r>
              <a:rPr lang="en-US" sz="5151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5151">
                <a:solidFill>
                  <a:srgbClr val="FAEFE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1, 2, 3, 4, 5</a:t>
            </a:r>
            <a:r>
              <a:rPr lang="en-US" sz="5151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515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4897" y="4144274"/>
            <a:ext cx="10243103" cy="67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4909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char </a:t>
            </a:r>
            <a:r>
              <a:rPr lang="en-US" sz="4909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490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4909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  <a:r>
              <a:rPr lang="en-US" sz="490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]= </a:t>
            </a:r>
            <a:r>
              <a:rPr lang="en-US" sz="490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490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‘</a:t>
            </a:r>
            <a:r>
              <a:rPr lang="en-US" sz="4909">
                <a:solidFill>
                  <a:srgbClr val="FAEFE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I‘, ‘C‘, ‘P‘, ‘C‘</a:t>
            </a:r>
            <a:r>
              <a:rPr lang="en-US" sz="490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4909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4825" y="397343"/>
            <a:ext cx="12639965" cy="9492314"/>
            <a:chOff x="0" y="0"/>
            <a:chExt cx="845566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6865" r="0" b="-68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921556" y="5762645"/>
            <a:ext cx="9448304" cy="2763640"/>
            <a:chOff x="0" y="0"/>
            <a:chExt cx="2488442" cy="7278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442" cy="727872"/>
            </a:xfrm>
            <a:custGeom>
              <a:avLst/>
              <a:gdLst/>
              <a:ahLst/>
              <a:cxnLst/>
              <a:rect r="r" b="b" t="t" l="l"/>
              <a:pathLst>
                <a:path h="727872" w="2488442">
                  <a:moveTo>
                    <a:pt x="41789" y="0"/>
                  </a:moveTo>
                  <a:lnTo>
                    <a:pt x="2446653" y="0"/>
                  </a:lnTo>
                  <a:cubicBezTo>
                    <a:pt x="2469733" y="0"/>
                    <a:pt x="2488442" y="18710"/>
                    <a:pt x="2488442" y="41789"/>
                  </a:cubicBezTo>
                  <a:lnTo>
                    <a:pt x="2488442" y="686083"/>
                  </a:lnTo>
                  <a:cubicBezTo>
                    <a:pt x="2488442" y="709163"/>
                    <a:pt x="2469733" y="727872"/>
                    <a:pt x="2446653" y="727872"/>
                  </a:cubicBezTo>
                  <a:lnTo>
                    <a:pt x="41789" y="727872"/>
                  </a:lnTo>
                  <a:cubicBezTo>
                    <a:pt x="18710" y="727872"/>
                    <a:pt x="0" y="709163"/>
                    <a:pt x="0" y="686083"/>
                  </a:cubicBezTo>
                  <a:lnTo>
                    <a:pt x="0" y="41789"/>
                  </a:lnTo>
                  <a:cubicBezTo>
                    <a:pt x="0" y="18710"/>
                    <a:pt x="18710" y="0"/>
                    <a:pt x="41789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8442" cy="76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1740217" y="6564849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4825" y="397343"/>
            <a:ext cx="12639965" cy="9492314"/>
            <a:chOff x="0" y="0"/>
            <a:chExt cx="845566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6865" r="0" b="-68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1740217" y="6564849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47705" y="4761522"/>
            <a:ext cx="181491" cy="181491"/>
          </a:xfrm>
          <a:custGeom>
            <a:avLst/>
            <a:gdLst/>
            <a:ahLst/>
            <a:cxnLst/>
            <a:rect r="r" b="b" t="t" l="l"/>
            <a:pathLst>
              <a:path h="181491" w="181491">
                <a:moveTo>
                  <a:pt x="0" y="0"/>
                </a:moveTo>
                <a:lnTo>
                  <a:pt x="181491" y="0"/>
                </a:lnTo>
                <a:lnTo>
                  <a:pt x="181491" y="181492"/>
                </a:lnTo>
                <a:lnTo>
                  <a:pt x="0" y="18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92307" y="1660410"/>
            <a:ext cx="10066993" cy="3375467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6"/>
              <a:stretch>
                <a:fillRect l="0" t="-21537" r="0" b="-2153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-302358">
            <a:off x="1207044" y="4747865"/>
            <a:ext cx="6469556" cy="40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GUESS</a:t>
            </a:r>
          </a:p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THE </a:t>
            </a: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47705" y="4761522"/>
            <a:ext cx="181491" cy="181491"/>
          </a:xfrm>
          <a:custGeom>
            <a:avLst/>
            <a:gdLst/>
            <a:ahLst/>
            <a:cxnLst/>
            <a:rect r="r" b="b" t="t" l="l"/>
            <a:pathLst>
              <a:path h="181491" w="181491">
                <a:moveTo>
                  <a:pt x="0" y="0"/>
                </a:moveTo>
                <a:lnTo>
                  <a:pt x="181491" y="0"/>
                </a:lnTo>
                <a:lnTo>
                  <a:pt x="181491" y="181492"/>
                </a:lnTo>
                <a:lnTo>
                  <a:pt x="0" y="18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2304279"/>
            <a:ext cx="10066993" cy="3375467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6"/>
              <a:stretch>
                <a:fillRect l="0" t="-21537" r="0" b="-2153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-302358">
            <a:off x="10598118" y="5077608"/>
            <a:ext cx="6469556" cy="40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GUESS</a:t>
            </a:r>
          </a:p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THE </a:t>
            </a: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47705" y="4761522"/>
            <a:ext cx="181491" cy="181491"/>
          </a:xfrm>
          <a:custGeom>
            <a:avLst/>
            <a:gdLst/>
            <a:ahLst/>
            <a:cxnLst/>
            <a:rect r="r" b="b" t="t" l="l"/>
            <a:pathLst>
              <a:path h="181491" w="181491">
                <a:moveTo>
                  <a:pt x="0" y="0"/>
                </a:moveTo>
                <a:lnTo>
                  <a:pt x="181491" y="0"/>
                </a:lnTo>
                <a:lnTo>
                  <a:pt x="181491" y="181492"/>
                </a:lnTo>
                <a:lnTo>
                  <a:pt x="0" y="18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19086" y="4329304"/>
            <a:ext cx="10066993" cy="3375467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6"/>
              <a:stretch>
                <a:fillRect l="0" t="-21537" r="0" b="-2153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-302358">
            <a:off x="957823" y="1864989"/>
            <a:ext cx="6469556" cy="40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GUESS</a:t>
            </a:r>
          </a:p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THE </a:t>
            </a: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47705" y="4761522"/>
            <a:ext cx="181491" cy="181491"/>
          </a:xfrm>
          <a:custGeom>
            <a:avLst/>
            <a:gdLst/>
            <a:ahLst/>
            <a:cxnLst/>
            <a:rect r="r" b="b" t="t" l="l"/>
            <a:pathLst>
              <a:path h="181491" w="181491">
                <a:moveTo>
                  <a:pt x="0" y="0"/>
                </a:moveTo>
                <a:lnTo>
                  <a:pt x="181491" y="0"/>
                </a:lnTo>
                <a:lnTo>
                  <a:pt x="181491" y="181492"/>
                </a:lnTo>
                <a:lnTo>
                  <a:pt x="0" y="18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75457" y="3003136"/>
            <a:ext cx="10066993" cy="3375467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6"/>
              <a:stretch>
                <a:fillRect l="0" t="-21537" r="0" b="-2153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-302358">
            <a:off x="9854748" y="4685983"/>
            <a:ext cx="6469556" cy="40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GUESS</a:t>
            </a:r>
          </a:p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THE </a:t>
            </a: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47705" y="4761522"/>
            <a:ext cx="181491" cy="181491"/>
          </a:xfrm>
          <a:custGeom>
            <a:avLst/>
            <a:gdLst/>
            <a:ahLst/>
            <a:cxnLst/>
            <a:rect r="r" b="b" t="t" l="l"/>
            <a:pathLst>
              <a:path h="181491" w="181491">
                <a:moveTo>
                  <a:pt x="0" y="0"/>
                </a:moveTo>
                <a:lnTo>
                  <a:pt x="181491" y="0"/>
                </a:lnTo>
                <a:lnTo>
                  <a:pt x="181491" y="181492"/>
                </a:lnTo>
                <a:lnTo>
                  <a:pt x="0" y="18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880528" y="4288804"/>
            <a:ext cx="10066993" cy="3375467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6"/>
              <a:stretch>
                <a:fillRect l="0" t="-21537" r="0" b="-2153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-302358">
            <a:off x="9854748" y="1864989"/>
            <a:ext cx="6469556" cy="40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GUESS</a:t>
            </a:r>
          </a:p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THE </a:t>
            </a: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219828"/>
            <a:ext cx="10470104" cy="7847344"/>
            <a:chOff x="0" y="0"/>
            <a:chExt cx="14262967" cy="10690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4199467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14199467">
                  <a:moveTo>
                    <a:pt x="14106758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05488" y="0"/>
                  </a:lnTo>
                  <a:cubicBezTo>
                    <a:pt x="14156288" y="0"/>
                    <a:pt x="14198197" y="41910"/>
                    <a:pt x="14198197" y="92710"/>
                  </a:cubicBezTo>
                  <a:lnTo>
                    <a:pt x="14198197" y="10532617"/>
                  </a:lnTo>
                  <a:cubicBezTo>
                    <a:pt x="14199467" y="10584686"/>
                    <a:pt x="14157558" y="10626596"/>
                    <a:pt x="14106758" y="10626596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62968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14262968">
                  <a:moveTo>
                    <a:pt x="14138508" y="59690"/>
                  </a:moveTo>
                  <a:cubicBezTo>
                    <a:pt x="14174067" y="59690"/>
                    <a:pt x="14203277" y="88900"/>
                    <a:pt x="14203277" y="124460"/>
                  </a:cubicBezTo>
                  <a:lnTo>
                    <a:pt x="14203277" y="10565636"/>
                  </a:lnTo>
                  <a:cubicBezTo>
                    <a:pt x="14203277" y="10601196"/>
                    <a:pt x="14174067" y="10630406"/>
                    <a:pt x="14138508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38508" y="59690"/>
                  </a:lnTo>
                  <a:moveTo>
                    <a:pt x="141385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4138508" y="10690096"/>
                  </a:lnTo>
                  <a:cubicBezTo>
                    <a:pt x="14207088" y="10690096"/>
                    <a:pt x="14262968" y="10634217"/>
                    <a:pt x="14262968" y="10565636"/>
                  </a:cubicBezTo>
                  <a:lnTo>
                    <a:pt x="14262968" y="124460"/>
                  </a:lnTo>
                  <a:cubicBezTo>
                    <a:pt x="14262968" y="55880"/>
                    <a:pt x="14207088" y="0"/>
                    <a:pt x="1413850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10052" y="1455909"/>
            <a:ext cx="627838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CORRECT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01280" y="1219828"/>
            <a:ext cx="5457802" cy="7847344"/>
            <a:chOff x="0" y="0"/>
            <a:chExt cx="7434927" cy="10690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7371427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7371427">
                  <a:moveTo>
                    <a:pt x="7278717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77447" y="0"/>
                  </a:lnTo>
                  <a:cubicBezTo>
                    <a:pt x="7328247" y="0"/>
                    <a:pt x="7370157" y="41910"/>
                    <a:pt x="7370157" y="92710"/>
                  </a:cubicBezTo>
                  <a:lnTo>
                    <a:pt x="7370157" y="10532617"/>
                  </a:lnTo>
                  <a:cubicBezTo>
                    <a:pt x="7371427" y="10584686"/>
                    <a:pt x="7329517" y="10626596"/>
                    <a:pt x="7278717" y="10626596"/>
                  </a:cubicBezTo>
                  <a:close/>
                </a:path>
              </a:pathLst>
            </a:custGeom>
            <a:solidFill>
              <a:srgbClr val="93959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4927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7434927">
                  <a:moveTo>
                    <a:pt x="7310467" y="59690"/>
                  </a:moveTo>
                  <a:cubicBezTo>
                    <a:pt x="7346027" y="59690"/>
                    <a:pt x="7375237" y="88900"/>
                    <a:pt x="7375237" y="124460"/>
                  </a:cubicBezTo>
                  <a:lnTo>
                    <a:pt x="7375237" y="10565636"/>
                  </a:lnTo>
                  <a:cubicBezTo>
                    <a:pt x="7375237" y="10601196"/>
                    <a:pt x="7346027" y="10630406"/>
                    <a:pt x="7310467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0467" y="59690"/>
                  </a:lnTo>
                  <a:moveTo>
                    <a:pt x="73104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7310467" y="10690096"/>
                  </a:lnTo>
                  <a:cubicBezTo>
                    <a:pt x="7379047" y="10690096"/>
                    <a:pt x="7434927" y="10634217"/>
                    <a:pt x="7434927" y="10565636"/>
                  </a:cubicBezTo>
                  <a:lnTo>
                    <a:pt x="7434927" y="124460"/>
                  </a:lnTo>
                  <a:cubicBezTo>
                    <a:pt x="7434927" y="55880"/>
                    <a:pt x="7379047" y="0"/>
                    <a:pt x="731046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993011" y="5792515"/>
            <a:ext cx="3033667" cy="3033667"/>
          </a:xfrm>
          <a:custGeom>
            <a:avLst/>
            <a:gdLst/>
            <a:ahLst/>
            <a:cxnLst/>
            <a:rect r="r" b="b" t="t" l="l"/>
            <a:pathLst>
              <a:path h="3033667" w="3033667">
                <a:moveTo>
                  <a:pt x="0" y="0"/>
                </a:moveTo>
                <a:lnTo>
                  <a:pt x="3033667" y="0"/>
                </a:lnTo>
                <a:lnTo>
                  <a:pt x="3033667" y="3033667"/>
                </a:lnTo>
                <a:lnTo>
                  <a:pt x="0" y="303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46419" y="6630121"/>
            <a:ext cx="2833748" cy="138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21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negative index , index &gt; size - 1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4264" y="1455909"/>
            <a:ext cx="401688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WRONG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77698" y="2599767"/>
            <a:ext cx="3663227" cy="3663227"/>
          </a:xfrm>
          <a:custGeom>
            <a:avLst/>
            <a:gdLst/>
            <a:ahLst/>
            <a:cxnLst/>
            <a:rect r="r" b="b" t="t" l="l"/>
            <a:pathLst>
              <a:path h="3663227" w="3663227">
                <a:moveTo>
                  <a:pt x="0" y="0"/>
                </a:moveTo>
                <a:lnTo>
                  <a:pt x="3663227" y="0"/>
                </a:lnTo>
                <a:lnTo>
                  <a:pt x="3663227" y="3663227"/>
                </a:lnTo>
                <a:lnTo>
                  <a:pt x="0" y="3663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92087" y="3051845"/>
            <a:ext cx="3434449" cy="302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5"/>
              </a:lnSpc>
            </a:pPr>
            <a:r>
              <a:rPr lang="en-US" sz="4587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declare array </a:t>
            </a:r>
          </a:p>
          <a:p>
            <a:pPr algn="ctr">
              <a:lnSpc>
                <a:spcPts val="6055"/>
              </a:lnSpc>
            </a:pPr>
            <a:r>
              <a:rPr lang="en-US" sz="4587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with big size </a:t>
            </a:r>
          </a:p>
          <a:p>
            <a:pPr algn="ctr">
              <a:lnSpc>
                <a:spcPts val="6055"/>
              </a:lnSpc>
            </a:pPr>
            <a:r>
              <a:rPr lang="en-US" sz="4587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global</a:t>
            </a:r>
          </a:p>
          <a:p>
            <a:pPr algn="ctr">
              <a:lnSpc>
                <a:spcPts val="6055"/>
              </a:lnSpc>
            </a:pPr>
            <a:r>
              <a:rPr lang="en-US" sz="4587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// 10^8 maxsize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008122" y="2519914"/>
            <a:ext cx="3082101" cy="3082101"/>
          </a:xfrm>
          <a:custGeom>
            <a:avLst/>
            <a:gdLst/>
            <a:ahLst/>
            <a:cxnLst/>
            <a:rect r="r" b="b" t="t" l="l"/>
            <a:pathLst>
              <a:path h="3082101" w="3082101">
                <a:moveTo>
                  <a:pt x="0" y="0"/>
                </a:moveTo>
                <a:lnTo>
                  <a:pt x="3082101" y="0"/>
                </a:lnTo>
                <a:lnTo>
                  <a:pt x="3082101" y="3082101"/>
                </a:lnTo>
                <a:lnTo>
                  <a:pt x="0" y="3082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40226" y="3023421"/>
            <a:ext cx="2877784" cy="228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8"/>
              </a:lnSpc>
            </a:pPr>
            <a:r>
              <a:rPr lang="en-US" sz="462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Access elements out of bounds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304252" y="3739861"/>
            <a:ext cx="3784122" cy="3784122"/>
          </a:xfrm>
          <a:custGeom>
            <a:avLst/>
            <a:gdLst/>
            <a:ahLst/>
            <a:cxnLst/>
            <a:rect r="r" b="b" t="t" l="l"/>
            <a:pathLst>
              <a:path h="3784122" w="3784122">
                <a:moveTo>
                  <a:pt x="0" y="0"/>
                </a:moveTo>
                <a:lnTo>
                  <a:pt x="3784122" y="0"/>
                </a:lnTo>
                <a:lnTo>
                  <a:pt x="3784122" y="3784122"/>
                </a:lnTo>
                <a:lnTo>
                  <a:pt x="0" y="378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513976" y="4296266"/>
            <a:ext cx="3364674" cy="295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45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if it local initialize it by zeros.</a:t>
            </a:r>
          </a:p>
          <a:p>
            <a:pPr algn="ctr">
              <a:lnSpc>
                <a:spcPts val="5879"/>
              </a:lnSpc>
            </a:pPr>
            <a:r>
              <a:rPr lang="en-US" sz="445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// 5 * 10^5 maxsize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28700" y="2314017"/>
            <a:ext cx="104701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11801280" y="2314017"/>
            <a:ext cx="54103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3995677">
            <a:off x="-81553" y="7220088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0" y="0"/>
                </a:moveTo>
                <a:lnTo>
                  <a:pt x="2983210" y="0"/>
                </a:lnTo>
                <a:lnTo>
                  <a:pt x="2983210" y="2891003"/>
                </a:lnTo>
                <a:lnTo>
                  <a:pt x="0" y="2891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6597" t="-134696" r="-188411" b="-152439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1767" y="269059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4019204" y="368853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intro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85304" y="-50051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712">
            <a:off x="6344382" y="3776004"/>
            <a:ext cx="1507166" cy="1372892"/>
          </a:xfrm>
          <a:custGeom>
            <a:avLst/>
            <a:gdLst/>
            <a:ahLst/>
            <a:cxnLst/>
            <a:rect r="r" b="b" t="t" l="l"/>
            <a:pathLst>
              <a:path h="1372892" w="1507166">
                <a:moveTo>
                  <a:pt x="0" y="0"/>
                </a:moveTo>
                <a:lnTo>
                  <a:pt x="1507166" y="0"/>
                </a:lnTo>
                <a:lnTo>
                  <a:pt x="1507166" y="1372892"/>
                </a:lnTo>
                <a:lnTo>
                  <a:pt x="0" y="137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24683">
            <a:off x="5925107" y="2529300"/>
            <a:ext cx="846260" cy="1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"/>
              </a:lnSpc>
              <a:spcBef>
                <a:spcPct val="0"/>
              </a:spcBef>
            </a:pPr>
            <a:r>
              <a:rPr lang="en-US" sz="1066">
                <a:solidFill>
                  <a:srgbClr val="342E64">
                    <a:alpha val="0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Who am i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094713" y="1632933"/>
          <a:ext cx="10054360" cy="6407208"/>
        </p:xfrm>
        <a:graphic>
          <a:graphicData uri="http://schemas.openxmlformats.org/drawingml/2006/table">
            <a:tbl>
              <a:tblPr/>
              <a:tblGrid>
                <a:gridCol w="10054360"/>
              </a:tblGrid>
              <a:tr h="20264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B9E5F8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Problem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07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FF616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3B3ZIZ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CHALLENGED </a:t>
                      </a:r>
                      <a:r>
                        <a:rPr lang="en-US" sz="4199">
                          <a:solidFill>
                            <a:srgbClr val="FF616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SAMER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TO TAKE </a:t>
                      </a:r>
                      <a:r>
                        <a:rPr lang="en-US" sz="4199">
                          <a:solidFill>
                            <a:srgbClr val="FF6C6C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N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NUMBERS AND DISPLAYS 2 LINES : </a:t>
                      </a:r>
                      <a:r>
                        <a:rPr lang="en-US" sz="4199">
                          <a:solidFill>
                            <a:srgbClr val="D46B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FRIST LINE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CONTAINS </a:t>
                      </a:r>
                      <a:r>
                        <a:rPr lang="en-US" sz="4199">
                          <a:solidFill>
                            <a:srgbClr val="D46B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EVEN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NUMBERS </a:t>
                      </a:r>
                      <a:r>
                        <a:rPr lang="en-US" sz="4199">
                          <a:solidFill>
                            <a:srgbClr val="FAEFE6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AND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THE </a:t>
                      </a:r>
                      <a:r>
                        <a:rPr lang="en-US" sz="4199">
                          <a:solidFill>
                            <a:srgbClr val="D46B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SECOND LINE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CONTAINS</a:t>
                      </a:r>
                      <a:endParaRPr lang="en-US" sz="1100"/>
                    </a:p>
                    <a:p>
                      <a:pPr algn="l">
                        <a:lnSpc>
                          <a:spcPts val="5879"/>
                        </a:lnSpc>
                      </a:pPr>
                      <a:r>
                        <a:rPr lang="en-US" sz="4199">
                          <a:solidFill>
                            <a:srgbClr val="D46B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ODD</a:t>
                      </a:r>
                      <a:r>
                        <a:rPr lang="en-US" sz="41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NUMBERS </a:t>
                      </a:r>
                      <a:r>
                        <a:rPr lang="en-US" sz="4199">
                          <a:solidFill>
                            <a:srgbClr val="FF6C6C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(0 &lt; N &lt; 1000)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1277" y="1425515"/>
            <a:ext cx="6364535" cy="748484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1571" y="699990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3720370" y="1463941"/>
            <a:ext cx="11922605" cy="357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39"/>
              </a:lnSpc>
            </a:pPr>
            <a:r>
              <a:rPr lang="en-US" sz="120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built in</a:t>
            </a:r>
          </a:p>
          <a:p>
            <a:pPr algn="ctr">
              <a:lnSpc>
                <a:spcPts val="14039"/>
              </a:lnSpc>
            </a:pPr>
            <a:r>
              <a:rPr lang="en-US" sz="120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functions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833166">
            <a:off x="5920322" y="1440106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1" y="0"/>
                </a:lnTo>
                <a:lnTo>
                  <a:pt x="1202541" y="1095407"/>
                </a:lnTo>
                <a:lnTo>
                  <a:pt x="0" y="10954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60225" y="4362476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794499" y="3987920"/>
            <a:ext cx="952500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923477" y="3987920"/>
            <a:ext cx="99161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144000" y="3987920"/>
            <a:ext cx="142901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729879" y="3987920"/>
            <a:ext cx="117746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0411" y="3482605"/>
            <a:ext cx="2654089" cy="1010630"/>
            <a:chOff x="0" y="0"/>
            <a:chExt cx="2433420" cy="926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3420" cy="926604"/>
            </a:xfrm>
            <a:custGeom>
              <a:avLst/>
              <a:gdLst/>
              <a:ahLst/>
              <a:cxnLst/>
              <a:rect r="r" b="b" t="t" l="l"/>
              <a:pathLst>
                <a:path h="926604" w="2433420">
                  <a:moveTo>
                    <a:pt x="0" y="0"/>
                  </a:moveTo>
                  <a:lnTo>
                    <a:pt x="2433420" y="0"/>
                  </a:lnTo>
                  <a:lnTo>
                    <a:pt x="2433420" y="926604"/>
                  </a:lnTo>
                  <a:lnTo>
                    <a:pt x="0" y="92660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433420" cy="10028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411" y="3482605"/>
            <a:ext cx="2654089" cy="1010630"/>
            <a:chOff x="0" y="0"/>
            <a:chExt cx="2433420" cy="9266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3420" cy="926604"/>
            </a:xfrm>
            <a:custGeom>
              <a:avLst/>
              <a:gdLst/>
              <a:ahLst/>
              <a:cxnLst/>
              <a:rect r="r" b="b" t="t" l="l"/>
              <a:pathLst>
                <a:path h="926604" w="2433420">
                  <a:moveTo>
                    <a:pt x="0" y="0"/>
                  </a:moveTo>
                  <a:lnTo>
                    <a:pt x="2433420" y="0"/>
                  </a:lnTo>
                  <a:lnTo>
                    <a:pt x="2433420" y="926604"/>
                  </a:lnTo>
                  <a:lnTo>
                    <a:pt x="0" y="92660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433420" cy="10028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SIZEOF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746999" y="3545908"/>
            <a:ext cx="2176478" cy="884024"/>
            <a:chOff x="0" y="0"/>
            <a:chExt cx="1995520" cy="810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95519" cy="810524"/>
            </a:xfrm>
            <a:custGeom>
              <a:avLst/>
              <a:gdLst/>
              <a:ahLst/>
              <a:cxnLst/>
              <a:rect r="r" b="b" t="t" l="l"/>
              <a:pathLst>
                <a:path h="810524" w="1995519">
                  <a:moveTo>
                    <a:pt x="0" y="0"/>
                  </a:moveTo>
                  <a:lnTo>
                    <a:pt x="1995519" y="0"/>
                  </a:lnTo>
                  <a:lnTo>
                    <a:pt x="199551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995520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15088" y="3545908"/>
            <a:ext cx="2228912" cy="884024"/>
            <a:chOff x="0" y="0"/>
            <a:chExt cx="2043594" cy="81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43594" cy="810524"/>
            </a:xfrm>
            <a:custGeom>
              <a:avLst/>
              <a:gdLst/>
              <a:ahLst/>
              <a:cxnLst/>
              <a:rect r="r" b="b" t="t" l="l"/>
              <a:pathLst>
                <a:path h="810524" w="2043594">
                  <a:moveTo>
                    <a:pt x="0" y="0"/>
                  </a:moveTo>
                  <a:lnTo>
                    <a:pt x="2043594" y="0"/>
                  </a:lnTo>
                  <a:lnTo>
                    <a:pt x="2043594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043594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73011" y="3545908"/>
            <a:ext cx="3156868" cy="884024"/>
            <a:chOff x="0" y="0"/>
            <a:chExt cx="2894397" cy="8105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94397" cy="810524"/>
            </a:xfrm>
            <a:custGeom>
              <a:avLst/>
              <a:gdLst/>
              <a:ahLst/>
              <a:cxnLst/>
              <a:rect r="r" b="b" t="t" l="l"/>
              <a:pathLst>
                <a:path h="810524" w="2894397">
                  <a:moveTo>
                    <a:pt x="0" y="0"/>
                  </a:moveTo>
                  <a:lnTo>
                    <a:pt x="2894397" y="0"/>
                  </a:lnTo>
                  <a:lnTo>
                    <a:pt x="2894397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894397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907344" y="3545908"/>
            <a:ext cx="3134647" cy="884024"/>
            <a:chOff x="0" y="0"/>
            <a:chExt cx="2874024" cy="810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74024" cy="810524"/>
            </a:xfrm>
            <a:custGeom>
              <a:avLst/>
              <a:gdLst/>
              <a:ahLst/>
              <a:cxnLst/>
              <a:rect r="r" b="b" t="t" l="l"/>
              <a:pathLst>
                <a:path h="810524" w="2874024">
                  <a:moveTo>
                    <a:pt x="0" y="0"/>
                  </a:moveTo>
                  <a:lnTo>
                    <a:pt x="2874024" y="0"/>
                  </a:lnTo>
                  <a:lnTo>
                    <a:pt x="2874024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874024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859426"/>
            <a:ext cx="4295425" cy="4209516"/>
          </a:xfrm>
          <a:prstGeom prst="rect">
            <a:avLst/>
          </a:prstGeom>
        </p:spPr>
      </p:pic>
      <p:sp>
        <p:nvSpPr>
          <p:cNvPr name="Freeform 30" id="30"/>
          <p:cNvSpPr/>
          <p:nvPr/>
        </p:nvSpPr>
        <p:spPr>
          <a:xfrm flipH="false" flipV="false" rot="1554223">
            <a:off x="11709822" y="7275213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76325" y="62960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Built In Func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36578" y="1547079"/>
            <a:ext cx="6614845" cy="11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&lt;algorithm&gt;</a:t>
            </a:r>
          </a:p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&lt;bits/stdc++.h&gt;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83561" y="-625147"/>
            <a:ext cx="29076066" cy="11071655"/>
            <a:chOff x="0" y="0"/>
            <a:chExt cx="26658599" cy="10151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58599" cy="10151126"/>
            </a:xfrm>
            <a:custGeom>
              <a:avLst/>
              <a:gdLst/>
              <a:ahLst/>
              <a:cxnLst/>
              <a:rect r="r" b="b" t="t" l="l"/>
              <a:pathLst>
                <a:path h="10151126" w="26658599">
                  <a:moveTo>
                    <a:pt x="0" y="0"/>
                  </a:moveTo>
                  <a:lnTo>
                    <a:pt x="26658599" y="0"/>
                  </a:lnTo>
                  <a:lnTo>
                    <a:pt x="26658599" y="10151126"/>
                  </a:lnTo>
                  <a:lnTo>
                    <a:pt x="0" y="10151126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658599" cy="102273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69041" y="351984"/>
            <a:ext cx="12760765" cy="9583031"/>
            <a:chOff x="0" y="0"/>
            <a:chExt cx="845566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5818" r="0" b="-581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0396267" y="6588830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463400" y="3987920"/>
            <a:ext cx="795552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479581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432572" y="3987920"/>
            <a:ext cx="132450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893490" y="3987920"/>
            <a:ext cx="1056706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38261" y="3545908"/>
            <a:ext cx="3125139" cy="884024"/>
            <a:chOff x="0" y="0"/>
            <a:chExt cx="2865306" cy="8105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5306" cy="810524"/>
            </a:xfrm>
            <a:custGeom>
              <a:avLst/>
              <a:gdLst/>
              <a:ahLst/>
              <a:cxnLst/>
              <a:rect r="r" b="b" t="t" l="l"/>
              <a:pathLst>
                <a:path h="810524" w="2865306">
                  <a:moveTo>
                    <a:pt x="0" y="0"/>
                  </a:moveTo>
                  <a:lnTo>
                    <a:pt x="2865306" y="0"/>
                  </a:lnTo>
                  <a:lnTo>
                    <a:pt x="286530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86530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9381" y="3545908"/>
            <a:ext cx="3104019" cy="884024"/>
            <a:chOff x="0" y="0"/>
            <a:chExt cx="2845942" cy="810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45942" cy="810524"/>
            </a:xfrm>
            <a:custGeom>
              <a:avLst/>
              <a:gdLst/>
              <a:ahLst/>
              <a:cxnLst/>
              <a:rect r="r" b="b" t="t" l="l"/>
              <a:pathLst>
                <a:path h="810524" w="2845942">
                  <a:moveTo>
                    <a:pt x="0" y="0"/>
                  </a:moveTo>
                  <a:lnTo>
                    <a:pt x="2845942" y="0"/>
                  </a:lnTo>
                  <a:lnTo>
                    <a:pt x="284594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845942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SIZEOF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58952" y="3543550"/>
            <a:ext cx="2220629" cy="884024"/>
            <a:chOff x="0" y="0"/>
            <a:chExt cx="2035999" cy="810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58952" y="3545908"/>
            <a:ext cx="2220629" cy="884024"/>
            <a:chOff x="0" y="0"/>
            <a:chExt cx="2035999" cy="81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SWAP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36856" y="3545908"/>
            <a:ext cx="1895716" cy="884024"/>
            <a:chOff x="0" y="0"/>
            <a:chExt cx="1738101" cy="8105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38101" cy="810524"/>
            </a:xfrm>
            <a:custGeom>
              <a:avLst/>
              <a:gdLst/>
              <a:ahLst/>
              <a:cxnLst/>
              <a:rect r="r" b="b" t="t" l="l"/>
              <a:pathLst>
                <a:path h="810524" w="1738101">
                  <a:moveTo>
                    <a:pt x="0" y="0"/>
                  </a:moveTo>
                  <a:lnTo>
                    <a:pt x="1738101" y="0"/>
                  </a:lnTo>
                  <a:lnTo>
                    <a:pt x="1738101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738101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57073" y="3545908"/>
            <a:ext cx="3136417" cy="884024"/>
            <a:chOff x="0" y="0"/>
            <a:chExt cx="2875646" cy="810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75646" cy="810524"/>
            </a:xfrm>
            <a:custGeom>
              <a:avLst/>
              <a:gdLst/>
              <a:ahLst/>
              <a:cxnLst/>
              <a:rect r="r" b="b" t="t" l="l"/>
              <a:pathLst>
                <a:path h="810524" w="2875646">
                  <a:moveTo>
                    <a:pt x="0" y="0"/>
                  </a:moveTo>
                  <a:lnTo>
                    <a:pt x="2875646" y="0"/>
                  </a:lnTo>
                  <a:lnTo>
                    <a:pt x="287564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87564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950195" y="3545908"/>
            <a:ext cx="3091795" cy="884024"/>
            <a:chOff x="0" y="0"/>
            <a:chExt cx="2834735" cy="8105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4735" cy="810524"/>
            </a:xfrm>
            <a:custGeom>
              <a:avLst/>
              <a:gdLst/>
              <a:ahLst/>
              <a:cxnLst/>
              <a:rect r="r" b="b" t="t" l="l"/>
              <a:pathLst>
                <a:path h="810524" w="2834735">
                  <a:moveTo>
                    <a:pt x="0" y="0"/>
                  </a:moveTo>
                  <a:lnTo>
                    <a:pt x="2834735" y="0"/>
                  </a:lnTo>
                  <a:lnTo>
                    <a:pt x="283473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283473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859426"/>
            <a:ext cx="4295425" cy="4209516"/>
          </a:xfrm>
          <a:prstGeom prst="rect">
            <a:avLst/>
          </a:prstGeom>
        </p:spPr>
      </p:pic>
      <p:sp>
        <p:nvSpPr>
          <p:cNvPr name="Freeform 33" id="33"/>
          <p:cNvSpPr/>
          <p:nvPr/>
        </p:nvSpPr>
        <p:spPr>
          <a:xfrm flipH="false" flipV="false" rot="1554223">
            <a:off x="11709822" y="7275213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76325" y="62960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Built In Func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94420" y="4703799"/>
            <a:ext cx="2459408" cy="8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swap arrays &amp; elements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36578" y="1547079"/>
            <a:ext cx="6614845" cy="56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&lt;algorithm&gt;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85714" y="-256147"/>
            <a:ext cx="26878779" cy="10700344"/>
            <a:chOff x="0" y="0"/>
            <a:chExt cx="24644001" cy="9810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44001" cy="9810687"/>
            </a:xfrm>
            <a:custGeom>
              <a:avLst/>
              <a:gdLst/>
              <a:ahLst/>
              <a:cxnLst/>
              <a:rect r="r" b="b" t="t" l="l"/>
              <a:pathLst>
                <a:path h="9810687" w="24644001">
                  <a:moveTo>
                    <a:pt x="0" y="0"/>
                  </a:moveTo>
                  <a:lnTo>
                    <a:pt x="24644001" y="0"/>
                  </a:lnTo>
                  <a:lnTo>
                    <a:pt x="24644001" y="9810687"/>
                  </a:lnTo>
                  <a:lnTo>
                    <a:pt x="0" y="9810687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644001" cy="98868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70172" y="5131955"/>
            <a:ext cx="9275003" cy="3570178"/>
            <a:chOff x="0" y="0"/>
            <a:chExt cx="3060693" cy="11781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0693" cy="1178137"/>
            </a:xfrm>
            <a:custGeom>
              <a:avLst/>
              <a:gdLst/>
              <a:ahLst/>
              <a:cxnLst/>
              <a:rect r="r" b="b" t="t" l="l"/>
              <a:pathLst>
                <a:path h="1178137" w="3060693">
                  <a:moveTo>
                    <a:pt x="2936233" y="1178136"/>
                  </a:moveTo>
                  <a:lnTo>
                    <a:pt x="124460" y="1178136"/>
                  </a:lnTo>
                  <a:cubicBezTo>
                    <a:pt x="55880" y="1178136"/>
                    <a:pt x="0" y="1122256"/>
                    <a:pt x="0" y="10536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6233" y="0"/>
                  </a:lnTo>
                  <a:cubicBezTo>
                    <a:pt x="3004813" y="0"/>
                    <a:pt x="3060693" y="55880"/>
                    <a:pt x="3060693" y="124460"/>
                  </a:cubicBezTo>
                  <a:lnTo>
                    <a:pt x="3060693" y="1053677"/>
                  </a:lnTo>
                  <a:cubicBezTo>
                    <a:pt x="3060693" y="1122256"/>
                    <a:pt x="3004813" y="1178137"/>
                    <a:pt x="2936233" y="117813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0172" y="-441381"/>
            <a:ext cx="11400824" cy="4427229"/>
            <a:chOff x="0" y="0"/>
            <a:chExt cx="3283066" cy="12748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83066" cy="1274898"/>
            </a:xfrm>
            <a:custGeom>
              <a:avLst/>
              <a:gdLst/>
              <a:ahLst/>
              <a:cxnLst/>
              <a:rect r="r" b="b" t="t" l="l"/>
              <a:pathLst>
                <a:path h="1274898" w="3283066">
                  <a:moveTo>
                    <a:pt x="3158606" y="1274898"/>
                  </a:moveTo>
                  <a:lnTo>
                    <a:pt x="124460" y="1274898"/>
                  </a:lnTo>
                  <a:cubicBezTo>
                    <a:pt x="55880" y="1274898"/>
                    <a:pt x="0" y="1219018"/>
                    <a:pt x="0" y="11504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150438"/>
                  </a:lnTo>
                  <a:cubicBezTo>
                    <a:pt x="3283066" y="1219018"/>
                    <a:pt x="3227186" y="1274898"/>
                    <a:pt x="3158606" y="1274898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1057412">
            <a:off x="8919707" y="3611226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7" y="0"/>
                </a:lnTo>
                <a:lnTo>
                  <a:pt x="1696667" y="2613914"/>
                </a:lnTo>
                <a:lnTo>
                  <a:pt x="0" y="2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3087" y="5849818"/>
            <a:ext cx="8648185" cy="2960340"/>
          </a:xfrm>
          <a:custGeom>
            <a:avLst/>
            <a:gdLst/>
            <a:ahLst/>
            <a:cxnLst/>
            <a:rect r="r" b="b" t="t" l="l"/>
            <a:pathLst>
              <a:path h="2960340" w="8648185">
                <a:moveTo>
                  <a:pt x="0" y="0"/>
                </a:moveTo>
                <a:lnTo>
                  <a:pt x="8648185" y="0"/>
                </a:lnTo>
                <a:lnTo>
                  <a:pt x="8648185" y="2960341"/>
                </a:lnTo>
                <a:lnTo>
                  <a:pt x="0" y="2960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361" y="411021"/>
            <a:ext cx="5749091" cy="3188854"/>
          </a:xfrm>
          <a:custGeom>
            <a:avLst/>
            <a:gdLst/>
            <a:ahLst/>
            <a:cxnLst/>
            <a:rect r="r" b="b" t="t" l="l"/>
            <a:pathLst>
              <a:path h="3188854" w="5749091">
                <a:moveTo>
                  <a:pt x="0" y="0"/>
                </a:moveTo>
                <a:lnTo>
                  <a:pt x="5749091" y="0"/>
                </a:lnTo>
                <a:lnTo>
                  <a:pt x="5749091" y="3188854"/>
                </a:lnTo>
                <a:lnTo>
                  <a:pt x="0" y="3188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8028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51098" y="1028700"/>
            <a:ext cx="5761909" cy="2571175"/>
          </a:xfrm>
          <a:custGeom>
            <a:avLst/>
            <a:gdLst/>
            <a:ahLst/>
            <a:cxnLst/>
            <a:rect r="r" b="b" t="t" l="l"/>
            <a:pathLst>
              <a:path h="2571175" w="5761909">
                <a:moveTo>
                  <a:pt x="0" y="0"/>
                </a:moveTo>
                <a:lnTo>
                  <a:pt x="5761909" y="0"/>
                </a:lnTo>
                <a:lnTo>
                  <a:pt x="5761909" y="2571175"/>
                </a:lnTo>
                <a:lnTo>
                  <a:pt x="0" y="2571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4023" r="0" b="-10007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70711" y="2005448"/>
            <a:ext cx="1555090" cy="679535"/>
          </a:xfrm>
          <a:custGeom>
            <a:avLst/>
            <a:gdLst/>
            <a:ahLst/>
            <a:cxnLst/>
            <a:rect r="r" b="b" t="t" l="l"/>
            <a:pathLst>
              <a:path h="679535" w="1555090">
                <a:moveTo>
                  <a:pt x="0" y="0"/>
                </a:moveTo>
                <a:lnTo>
                  <a:pt x="1555090" y="0"/>
                </a:lnTo>
                <a:lnTo>
                  <a:pt x="1555090" y="679535"/>
                </a:lnTo>
                <a:lnTo>
                  <a:pt x="0" y="679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11074" y="5214887"/>
            <a:ext cx="3923212" cy="175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28"/>
              </a:lnSpc>
            </a:pPr>
            <a:r>
              <a:rPr lang="en-US" sz="12789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swap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361" y="4696719"/>
            <a:ext cx="8138035" cy="201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</a:p>
          <a:p>
            <a:pPr algn="l" marL="1075667" indent="-537833" lvl="1">
              <a:lnSpc>
                <a:spcPts val="5231"/>
              </a:lnSpc>
              <a:buFont typeface="Arial"/>
              <a:buChar char="•"/>
            </a:pPr>
            <a:r>
              <a:rPr lang="en-US" sz="4982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swap(arr1[2],arr1[4])</a:t>
            </a:r>
          </a:p>
          <a:p>
            <a:pPr algn="l">
              <a:lnSpc>
                <a:spcPts val="523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58361" y="274513"/>
            <a:ext cx="8919241" cy="75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8925" indent="-589462" lvl="1">
              <a:lnSpc>
                <a:spcPts val="5733"/>
              </a:lnSpc>
              <a:buFont typeface="Arial"/>
              <a:buChar char="•"/>
            </a:pPr>
            <a:r>
              <a:rPr lang="en-US" sz="54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swap(arr1,ar﻿r2)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85714" y="-256147"/>
            <a:ext cx="26878779" cy="10700344"/>
            <a:chOff x="0" y="0"/>
            <a:chExt cx="24644001" cy="9810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44001" cy="9810687"/>
            </a:xfrm>
            <a:custGeom>
              <a:avLst/>
              <a:gdLst/>
              <a:ahLst/>
              <a:cxnLst/>
              <a:rect r="r" b="b" t="t" l="l"/>
              <a:pathLst>
                <a:path h="9810687" w="24644001">
                  <a:moveTo>
                    <a:pt x="0" y="0"/>
                  </a:moveTo>
                  <a:lnTo>
                    <a:pt x="24644001" y="0"/>
                  </a:lnTo>
                  <a:lnTo>
                    <a:pt x="24644001" y="9810687"/>
                  </a:lnTo>
                  <a:lnTo>
                    <a:pt x="0" y="9810687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644001" cy="98868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69041" y="351984"/>
            <a:ext cx="12760765" cy="9583031"/>
            <a:chOff x="0" y="0"/>
            <a:chExt cx="845566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1661" r="0" b="-16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0396267" y="6588830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463400" y="3987920"/>
            <a:ext cx="795552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479581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699798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893490" y="3987920"/>
            <a:ext cx="1056706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59381" y="3545908"/>
            <a:ext cx="3104019" cy="884024"/>
            <a:chOff x="0" y="0"/>
            <a:chExt cx="2845942" cy="8105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5942" cy="810524"/>
            </a:xfrm>
            <a:custGeom>
              <a:avLst/>
              <a:gdLst/>
              <a:ahLst/>
              <a:cxnLst/>
              <a:rect r="r" b="b" t="t" l="l"/>
              <a:pathLst>
                <a:path h="810524" w="2845942">
                  <a:moveTo>
                    <a:pt x="0" y="0"/>
                  </a:moveTo>
                  <a:lnTo>
                    <a:pt x="2845942" y="0"/>
                  </a:lnTo>
                  <a:lnTo>
                    <a:pt x="284594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845942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SIZEOF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58952" y="3543550"/>
            <a:ext cx="2220629" cy="884024"/>
            <a:chOff x="0" y="0"/>
            <a:chExt cx="2035999" cy="810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58952" y="3545908"/>
            <a:ext cx="2220629" cy="884024"/>
            <a:chOff x="0" y="0"/>
            <a:chExt cx="2035999" cy="810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58952" y="3545908"/>
            <a:ext cx="2220629" cy="884024"/>
            <a:chOff x="0" y="0"/>
            <a:chExt cx="2035999" cy="81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SWAP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68702" y="3545908"/>
            <a:ext cx="2162942" cy="884024"/>
            <a:chOff x="0" y="0"/>
            <a:chExt cx="1983109" cy="8105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83109" cy="810524"/>
            </a:xfrm>
            <a:custGeom>
              <a:avLst/>
              <a:gdLst/>
              <a:ahLst/>
              <a:cxnLst/>
              <a:rect r="r" b="b" t="t" l="l"/>
              <a:pathLst>
                <a:path h="810524" w="1983109">
                  <a:moveTo>
                    <a:pt x="0" y="0"/>
                  </a:moveTo>
                  <a:lnTo>
                    <a:pt x="1983109" y="0"/>
                  </a:lnTo>
                  <a:lnTo>
                    <a:pt x="198310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98310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36856" y="3545908"/>
            <a:ext cx="2162942" cy="884024"/>
            <a:chOff x="0" y="0"/>
            <a:chExt cx="1983109" cy="810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3109" cy="810524"/>
            </a:xfrm>
            <a:custGeom>
              <a:avLst/>
              <a:gdLst/>
              <a:ahLst/>
              <a:cxnLst/>
              <a:rect r="r" b="b" t="t" l="l"/>
              <a:pathLst>
                <a:path h="810524" w="1983109">
                  <a:moveTo>
                    <a:pt x="0" y="0"/>
                  </a:moveTo>
                  <a:lnTo>
                    <a:pt x="1983109" y="0"/>
                  </a:lnTo>
                  <a:lnTo>
                    <a:pt x="198310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98310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SORT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57073" y="3545908"/>
            <a:ext cx="3136417" cy="884024"/>
            <a:chOff x="0" y="0"/>
            <a:chExt cx="2875646" cy="8105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75646" cy="810524"/>
            </a:xfrm>
            <a:custGeom>
              <a:avLst/>
              <a:gdLst/>
              <a:ahLst/>
              <a:cxnLst/>
              <a:rect r="r" b="b" t="t" l="l"/>
              <a:pathLst>
                <a:path h="810524" w="2875646">
                  <a:moveTo>
                    <a:pt x="0" y="0"/>
                  </a:moveTo>
                  <a:lnTo>
                    <a:pt x="2875646" y="0"/>
                  </a:lnTo>
                  <a:lnTo>
                    <a:pt x="287564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287564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950195" y="3545908"/>
            <a:ext cx="3091795" cy="884024"/>
            <a:chOff x="0" y="0"/>
            <a:chExt cx="2834735" cy="81052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34735" cy="810524"/>
            </a:xfrm>
            <a:custGeom>
              <a:avLst/>
              <a:gdLst/>
              <a:ahLst/>
              <a:cxnLst/>
              <a:rect r="r" b="b" t="t" l="l"/>
              <a:pathLst>
                <a:path h="810524" w="2834735">
                  <a:moveTo>
                    <a:pt x="0" y="0"/>
                  </a:moveTo>
                  <a:lnTo>
                    <a:pt x="2834735" y="0"/>
                  </a:lnTo>
                  <a:lnTo>
                    <a:pt x="283473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283473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859426"/>
            <a:ext cx="4295425" cy="4209516"/>
          </a:xfrm>
          <a:prstGeom prst="rect">
            <a:avLst/>
          </a:prstGeom>
        </p:spPr>
      </p:pic>
      <p:sp>
        <p:nvSpPr>
          <p:cNvPr name="Freeform 36" id="36"/>
          <p:cNvSpPr/>
          <p:nvPr/>
        </p:nvSpPr>
        <p:spPr>
          <a:xfrm flipH="false" flipV="false" rot="1554223">
            <a:off x="11709822" y="7275213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76325" y="62960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Built In Func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094420" y="4703799"/>
            <a:ext cx="2459408" cy="8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swap arrays &amp; elements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36578" y="1547079"/>
            <a:ext cx="6614845" cy="56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&lt;algorithm&gt;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68702" y="4805681"/>
            <a:ext cx="2099250" cy="6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ASCENDING</a:t>
            </a:r>
            <a:r>
              <a:rPr lang="en-US" sz="1900" spc="32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&amp; 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DESCENDING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6111" y="-312611"/>
            <a:ext cx="26528538" cy="10842580"/>
            <a:chOff x="0" y="0"/>
            <a:chExt cx="24322880" cy="9941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22881" cy="9941097"/>
            </a:xfrm>
            <a:custGeom>
              <a:avLst/>
              <a:gdLst/>
              <a:ahLst/>
              <a:cxnLst/>
              <a:rect r="r" b="b" t="t" l="l"/>
              <a:pathLst>
                <a:path h="9941097" w="24322881">
                  <a:moveTo>
                    <a:pt x="0" y="0"/>
                  </a:moveTo>
                  <a:lnTo>
                    <a:pt x="24322881" y="0"/>
                  </a:lnTo>
                  <a:lnTo>
                    <a:pt x="24322881" y="9941097"/>
                  </a:lnTo>
                  <a:lnTo>
                    <a:pt x="0" y="9941097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322880" cy="100172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22092" y="218994"/>
            <a:ext cx="16837208" cy="4351296"/>
            <a:chOff x="0" y="0"/>
            <a:chExt cx="5070783" cy="1310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70783" cy="1310459"/>
            </a:xfrm>
            <a:custGeom>
              <a:avLst/>
              <a:gdLst/>
              <a:ahLst/>
              <a:cxnLst/>
              <a:rect r="r" b="b" t="t" l="l"/>
              <a:pathLst>
                <a:path h="1310459" w="5070783">
                  <a:moveTo>
                    <a:pt x="4946323" y="1310459"/>
                  </a:moveTo>
                  <a:lnTo>
                    <a:pt x="124460" y="1310459"/>
                  </a:lnTo>
                  <a:cubicBezTo>
                    <a:pt x="55880" y="1310459"/>
                    <a:pt x="0" y="1254579"/>
                    <a:pt x="0" y="1185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46323" y="0"/>
                  </a:lnTo>
                  <a:cubicBezTo>
                    <a:pt x="5014903" y="0"/>
                    <a:pt x="5070783" y="55880"/>
                    <a:pt x="5070783" y="124460"/>
                  </a:cubicBezTo>
                  <a:lnTo>
                    <a:pt x="5070783" y="1185999"/>
                  </a:lnTo>
                  <a:cubicBezTo>
                    <a:pt x="5070783" y="1254579"/>
                    <a:pt x="5014903" y="1310459"/>
                    <a:pt x="4946323" y="1310459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411" y="304719"/>
            <a:ext cx="15488434" cy="486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7979" indent="-563989" lvl="1">
              <a:lnSpc>
                <a:spcPts val="5485"/>
              </a:lnSpc>
              <a:buFont typeface="Arial"/>
              <a:buChar char="•"/>
            </a:pPr>
            <a:r>
              <a:rPr lang="en-US" sz="522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sort(arr, arr + n) </a:t>
            </a:r>
          </a:p>
          <a:p>
            <a:pPr algn="l" marL="1127979" indent="-563989" lvl="1">
              <a:lnSpc>
                <a:spcPts val="5485"/>
              </a:lnSpc>
              <a:buFont typeface="Arial"/>
              <a:buChar char="•"/>
            </a:pPr>
            <a:r>
              <a:rPr lang="en-US" sz="522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sort(arr, arr + 5)</a:t>
            </a:r>
          </a:p>
          <a:p>
            <a:pPr algn="l" marL="1127979" indent="-563989" lvl="1">
              <a:lnSpc>
                <a:spcPts val="5485"/>
              </a:lnSpc>
              <a:buFont typeface="Arial"/>
              <a:buChar char="•"/>
            </a:pPr>
            <a:r>
              <a:rPr lang="en-US" sz="522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sort(arr + 2, arr + 7)</a:t>
            </a:r>
          </a:p>
          <a:p>
            <a:pPr algn="l" marL="1127979" indent="-563989" lvl="1">
              <a:lnSpc>
                <a:spcPts val="5485"/>
              </a:lnSpc>
              <a:buFont typeface="Arial"/>
              <a:buChar char="•"/>
            </a:pPr>
            <a:r>
              <a:rPr lang="en-US" sz="522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sort(arr, arr + n, greater&lt;int&gt;())</a:t>
            </a:r>
          </a:p>
          <a:p>
            <a:pPr algn="l">
              <a:lnSpc>
                <a:spcPts val="5485"/>
              </a:lnSpc>
            </a:pPr>
          </a:p>
          <a:p>
            <a:pPr algn="l">
              <a:lnSpc>
                <a:spcPts val="5485"/>
              </a:lnSpc>
            </a:pPr>
            <a:r>
              <a:rPr lang="en-US" sz="5224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                                        Where n is size of array </a:t>
            </a:r>
          </a:p>
          <a:p>
            <a:pPr algn="l">
              <a:lnSpc>
                <a:spcPts val="548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98359" y="6235217"/>
            <a:ext cx="2793829" cy="163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5"/>
              </a:lnSpc>
            </a:pPr>
            <a:r>
              <a:rPr lang="en-US" sz="1187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57412">
            <a:off x="14661511" y="195503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8" y="0"/>
                </a:lnTo>
                <a:lnTo>
                  <a:pt x="1696668" y="2613913"/>
                </a:lnTo>
                <a:lnTo>
                  <a:pt x="0" y="2613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773851" y="3808765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59381" y="3545908"/>
            <a:ext cx="3104019" cy="884024"/>
            <a:chOff x="0" y="0"/>
            <a:chExt cx="2845942" cy="8105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45942" cy="810524"/>
            </a:xfrm>
            <a:custGeom>
              <a:avLst/>
              <a:gdLst/>
              <a:ahLst/>
              <a:cxnLst/>
              <a:rect r="r" b="b" t="t" l="l"/>
              <a:pathLst>
                <a:path h="810524" w="2845942">
                  <a:moveTo>
                    <a:pt x="0" y="0"/>
                  </a:moveTo>
                  <a:lnTo>
                    <a:pt x="2845942" y="0"/>
                  </a:lnTo>
                  <a:lnTo>
                    <a:pt x="284594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845942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SIZEOF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3463400" y="3987920"/>
            <a:ext cx="795552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79581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699798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3893490" y="3987920"/>
            <a:ext cx="1056706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4258952" y="3545908"/>
            <a:ext cx="2220629" cy="884024"/>
            <a:chOff x="0" y="0"/>
            <a:chExt cx="2035999" cy="810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SWAP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05010" y="3545908"/>
            <a:ext cx="2162942" cy="884024"/>
            <a:chOff x="0" y="0"/>
            <a:chExt cx="1983109" cy="810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83109" cy="810524"/>
            </a:xfrm>
            <a:custGeom>
              <a:avLst/>
              <a:gdLst/>
              <a:ahLst/>
              <a:cxnLst/>
              <a:rect r="r" b="b" t="t" l="l"/>
              <a:pathLst>
                <a:path h="810524" w="1983109">
                  <a:moveTo>
                    <a:pt x="0" y="0"/>
                  </a:moveTo>
                  <a:lnTo>
                    <a:pt x="1983109" y="0"/>
                  </a:lnTo>
                  <a:lnTo>
                    <a:pt x="198310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98310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36856" y="3545908"/>
            <a:ext cx="2162942" cy="884024"/>
            <a:chOff x="0" y="0"/>
            <a:chExt cx="1983109" cy="81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3109" cy="810524"/>
            </a:xfrm>
            <a:custGeom>
              <a:avLst/>
              <a:gdLst/>
              <a:ahLst/>
              <a:cxnLst/>
              <a:rect r="r" b="b" t="t" l="l"/>
              <a:pathLst>
                <a:path h="810524" w="1983109">
                  <a:moveTo>
                    <a:pt x="0" y="0"/>
                  </a:moveTo>
                  <a:lnTo>
                    <a:pt x="1983109" y="0"/>
                  </a:lnTo>
                  <a:lnTo>
                    <a:pt x="198310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98310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SORT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57073" y="3545908"/>
            <a:ext cx="3136417" cy="884024"/>
            <a:chOff x="0" y="0"/>
            <a:chExt cx="2875646" cy="8105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75646" cy="810524"/>
            </a:xfrm>
            <a:custGeom>
              <a:avLst/>
              <a:gdLst/>
              <a:ahLst/>
              <a:cxnLst/>
              <a:rect r="r" b="b" t="t" l="l"/>
              <a:pathLst>
                <a:path h="810524" w="2875646">
                  <a:moveTo>
                    <a:pt x="0" y="0"/>
                  </a:moveTo>
                  <a:lnTo>
                    <a:pt x="2875646" y="0"/>
                  </a:lnTo>
                  <a:lnTo>
                    <a:pt x="287564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87564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57073" y="3545908"/>
            <a:ext cx="3136417" cy="884024"/>
            <a:chOff x="0" y="0"/>
            <a:chExt cx="2875646" cy="810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75646" cy="810524"/>
            </a:xfrm>
            <a:custGeom>
              <a:avLst/>
              <a:gdLst/>
              <a:ahLst/>
              <a:cxnLst/>
              <a:rect r="r" b="b" t="t" l="l"/>
              <a:pathLst>
                <a:path h="810524" w="2875646">
                  <a:moveTo>
                    <a:pt x="0" y="0"/>
                  </a:moveTo>
                  <a:lnTo>
                    <a:pt x="2875646" y="0"/>
                  </a:lnTo>
                  <a:lnTo>
                    <a:pt x="287564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87564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REVERSE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950195" y="3545908"/>
            <a:ext cx="3091795" cy="884024"/>
            <a:chOff x="0" y="0"/>
            <a:chExt cx="2834735" cy="8105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4735" cy="810524"/>
            </a:xfrm>
            <a:custGeom>
              <a:avLst/>
              <a:gdLst/>
              <a:ahLst/>
              <a:cxnLst/>
              <a:rect r="r" b="b" t="t" l="l"/>
              <a:pathLst>
                <a:path h="810524" w="2834735">
                  <a:moveTo>
                    <a:pt x="0" y="0"/>
                  </a:moveTo>
                  <a:lnTo>
                    <a:pt x="2834735" y="0"/>
                  </a:lnTo>
                  <a:lnTo>
                    <a:pt x="283473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283473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?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859426"/>
            <a:ext cx="4295425" cy="4209516"/>
          </a:xfrm>
          <a:prstGeom prst="rect">
            <a:avLst/>
          </a:prstGeom>
        </p:spPr>
      </p:pic>
      <p:sp>
        <p:nvSpPr>
          <p:cNvPr name="Freeform 33" id="33"/>
          <p:cNvSpPr/>
          <p:nvPr/>
        </p:nvSpPr>
        <p:spPr>
          <a:xfrm flipH="false" flipV="false" rot="1554223">
            <a:off x="11709822" y="7275213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76325" y="62960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Built In Func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94420" y="4703799"/>
            <a:ext cx="2459408" cy="8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swap arrays &amp; elements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36578" y="1547079"/>
            <a:ext cx="6614845" cy="56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&lt;algorithm&gt;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68702" y="4805681"/>
            <a:ext cx="2099250" cy="6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ASCENDING</a:t>
            </a:r>
            <a:r>
              <a:rPr lang="en-US" sz="1900" spc="32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&amp; 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DESCENDING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506" y="935016"/>
            <a:ext cx="6430193" cy="2840976"/>
          </a:xfrm>
          <a:custGeom>
            <a:avLst/>
            <a:gdLst/>
            <a:ahLst/>
            <a:cxnLst/>
            <a:rect r="r" b="b" t="t" l="l"/>
            <a:pathLst>
              <a:path h="2840976" w="6430193">
                <a:moveTo>
                  <a:pt x="0" y="0"/>
                </a:moveTo>
                <a:lnTo>
                  <a:pt x="6430193" y="0"/>
                </a:lnTo>
                <a:lnTo>
                  <a:pt x="6430193" y="2840977"/>
                </a:lnTo>
                <a:lnTo>
                  <a:pt x="0" y="2840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68007" y="1485210"/>
            <a:ext cx="6470218" cy="141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7"/>
              </a:lnSpc>
              <a:spcBef>
                <a:spcPct val="0"/>
              </a:spcBef>
            </a:pPr>
            <a:r>
              <a:rPr lang="en-US" sz="8155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Who am 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729244">
            <a:off x="5230334" y="1134001"/>
            <a:ext cx="853600" cy="777552"/>
          </a:xfrm>
          <a:custGeom>
            <a:avLst/>
            <a:gdLst/>
            <a:ahLst/>
            <a:cxnLst/>
            <a:rect r="r" b="b" t="t" l="l"/>
            <a:pathLst>
              <a:path h="777552" w="853600">
                <a:moveTo>
                  <a:pt x="0" y="0"/>
                </a:moveTo>
                <a:lnTo>
                  <a:pt x="853601" y="0"/>
                </a:lnTo>
                <a:lnTo>
                  <a:pt x="853601" y="777553"/>
                </a:lnTo>
                <a:lnTo>
                  <a:pt x="0" y="777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398958" y="1665640"/>
            <a:ext cx="7889042" cy="1102650"/>
            <a:chOff x="0" y="0"/>
            <a:chExt cx="3439540" cy="480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47633" y="1665640"/>
            <a:ext cx="1102650" cy="110265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98958" y="3243087"/>
            <a:ext cx="7889042" cy="1102650"/>
            <a:chOff x="0" y="0"/>
            <a:chExt cx="3439540" cy="480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47633" y="3243087"/>
            <a:ext cx="1102650" cy="110265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398958" y="4725810"/>
            <a:ext cx="7889042" cy="1102650"/>
            <a:chOff x="0" y="0"/>
            <a:chExt cx="3439540" cy="4807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47633" y="4725810"/>
            <a:ext cx="1102650" cy="110265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398958" y="6303257"/>
            <a:ext cx="7889042" cy="1102650"/>
            <a:chOff x="0" y="0"/>
            <a:chExt cx="3439540" cy="4807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47633" y="6303257"/>
            <a:ext cx="1102650" cy="11026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847633" y="1935978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22494" y="3564543"/>
            <a:ext cx="745901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science supervisor, CAT Reloaded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47633" y="3513425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05214" y="4986623"/>
            <a:ext cx="529141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CCSED LEVEL 300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47633" y="4996148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05214" y="6624712"/>
            <a:ext cx="529141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Conan big fan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47633" y="6573595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-385304" y="-500515"/>
            <a:ext cx="677809" cy="649850"/>
          </a:xfrm>
          <a:custGeom>
            <a:avLst/>
            <a:gdLst/>
            <a:ahLst/>
            <a:cxnLst/>
            <a:rect r="r" b="b" t="t" l="l"/>
            <a:pathLst>
              <a:path h="649850" w="677809">
                <a:moveTo>
                  <a:pt x="0" y="0"/>
                </a:moveTo>
                <a:lnTo>
                  <a:pt x="677810" y="0"/>
                </a:lnTo>
                <a:lnTo>
                  <a:pt x="677810" y="649850"/>
                </a:lnTo>
                <a:lnTo>
                  <a:pt x="0" y="649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222494" y="1997805"/>
            <a:ext cx="529141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In ICPC Mansoura</a:t>
            </a:r>
          </a:p>
        </p:txBody>
      </p:sp>
      <p:sp>
        <p:nvSpPr>
          <p:cNvPr name="TextBox 34" id="34"/>
          <p:cNvSpPr txBox="true"/>
          <p:nvPr/>
        </p:nvSpPr>
        <p:spPr>
          <a:xfrm rot="-224683">
            <a:off x="581094" y="4955993"/>
            <a:ext cx="854276" cy="19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"/>
              </a:lnSpc>
              <a:spcBef>
                <a:spcPct val="0"/>
              </a:spcBef>
            </a:pPr>
            <a:r>
              <a:rPr lang="en-US" sz="1076">
                <a:solidFill>
                  <a:srgbClr val="342E64">
                    <a:alpha val="0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intro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58612" y="-428604"/>
            <a:ext cx="39269634" cy="11068463"/>
            <a:chOff x="0" y="0"/>
            <a:chExt cx="36004646" cy="10148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04646" cy="10148199"/>
            </a:xfrm>
            <a:custGeom>
              <a:avLst/>
              <a:gdLst/>
              <a:ahLst/>
              <a:cxnLst/>
              <a:rect r="r" b="b" t="t" l="l"/>
              <a:pathLst>
                <a:path h="10148199" w="36004646">
                  <a:moveTo>
                    <a:pt x="0" y="0"/>
                  </a:moveTo>
                  <a:lnTo>
                    <a:pt x="36004646" y="0"/>
                  </a:lnTo>
                  <a:lnTo>
                    <a:pt x="36004646" y="10148199"/>
                  </a:lnTo>
                  <a:lnTo>
                    <a:pt x="0" y="10148199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6004646" cy="102243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22092" y="5143500"/>
            <a:ext cx="15366301" cy="3971164"/>
            <a:chOff x="0" y="0"/>
            <a:chExt cx="5070783" cy="13104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70783" cy="1310459"/>
            </a:xfrm>
            <a:custGeom>
              <a:avLst/>
              <a:gdLst/>
              <a:ahLst/>
              <a:cxnLst/>
              <a:rect r="r" b="b" t="t" l="l"/>
              <a:pathLst>
                <a:path h="1310459" w="5070783">
                  <a:moveTo>
                    <a:pt x="4946323" y="1310459"/>
                  </a:moveTo>
                  <a:lnTo>
                    <a:pt x="124460" y="1310459"/>
                  </a:lnTo>
                  <a:cubicBezTo>
                    <a:pt x="55880" y="1310459"/>
                    <a:pt x="0" y="1254579"/>
                    <a:pt x="0" y="1185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46323" y="0"/>
                  </a:lnTo>
                  <a:cubicBezTo>
                    <a:pt x="5014903" y="0"/>
                    <a:pt x="5070783" y="55880"/>
                    <a:pt x="5070783" y="124460"/>
                  </a:cubicBezTo>
                  <a:lnTo>
                    <a:pt x="5070783" y="1185999"/>
                  </a:lnTo>
                  <a:cubicBezTo>
                    <a:pt x="5070783" y="1254579"/>
                    <a:pt x="5014903" y="1310459"/>
                    <a:pt x="4946323" y="1310459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7656" y="5685489"/>
            <a:ext cx="16187972" cy="364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8924" indent="-589462" lvl="1">
              <a:lnSpc>
                <a:spcPts val="5733"/>
              </a:lnSpc>
              <a:buFont typeface="Arial"/>
              <a:buChar char="•"/>
            </a:pPr>
            <a:r>
              <a:rPr lang="en-US" sz="54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reverse(arr, arr + n) </a:t>
            </a:r>
          </a:p>
          <a:p>
            <a:pPr algn="l" marL="1178924" indent="-589462" lvl="1">
              <a:lnSpc>
                <a:spcPts val="5733"/>
              </a:lnSpc>
              <a:buFont typeface="Arial"/>
              <a:buChar char="•"/>
            </a:pPr>
            <a:r>
              <a:rPr lang="en-US" sz="54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reverse(arr, arr + 5)  </a:t>
            </a:r>
          </a:p>
          <a:p>
            <a:pPr algn="l">
              <a:lnSpc>
                <a:spcPts val="5733"/>
              </a:lnSpc>
            </a:pPr>
          </a:p>
          <a:p>
            <a:pPr algn="l">
              <a:lnSpc>
                <a:spcPts val="5733"/>
              </a:lnSpc>
            </a:pPr>
            <a:r>
              <a:rPr lang="en-US" sz="546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                                        Where n is size of array </a:t>
            </a:r>
          </a:p>
          <a:p>
            <a:pPr algn="l">
              <a:lnSpc>
                <a:spcPts val="573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1330" y="2214460"/>
            <a:ext cx="5281993" cy="163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5"/>
              </a:lnSpc>
            </a:pPr>
            <a:r>
              <a:rPr lang="en-US" sz="1187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reverse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57412">
            <a:off x="13735844" y="3147363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8" y="0"/>
                </a:lnTo>
                <a:lnTo>
                  <a:pt x="1696668" y="2613914"/>
                </a:lnTo>
                <a:lnTo>
                  <a:pt x="0" y="2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2131606" y="7617530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59" y="0"/>
                </a:moveTo>
                <a:lnTo>
                  <a:pt x="0" y="0"/>
                </a:lnTo>
                <a:lnTo>
                  <a:pt x="0" y="2669470"/>
                </a:lnTo>
                <a:lnTo>
                  <a:pt x="4318259" y="2669470"/>
                </a:lnTo>
                <a:lnTo>
                  <a:pt x="43182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36856" y="3545908"/>
            <a:ext cx="1954398" cy="884024"/>
            <a:chOff x="0" y="0"/>
            <a:chExt cx="1791904" cy="8105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1904" cy="810524"/>
            </a:xfrm>
            <a:custGeom>
              <a:avLst/>
              <a:gdLst/>
              <a:ahLst/>
              <a:cxnLst/>
              <a:rect r="r" b="b" t="t" l="l"/>
              <a:pathLst>
                <a:path h="810524" w="1791904">
                  <a:moveTo>
                    <a:pt x="0" y="0"/>
                  </a:moveTo>
                  <a:lnTo>
                    <a:pt x="1791904" y="0"/>
                  </a:lnTo>
                  <a:lnTo>
                    <a:pt x="1791904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791904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SORT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3463400" y="3987920"/>
            <a:ext cx="795552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79581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491254" y="3987920"/>
            <a:ext cx="105727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3731289" y="3987920"/>
            <a:ext cx="96230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338261" y="3545908"/>
            <a:ext cx="3125139" cy="884024"/>
            <a:chOff x="0" y="0"/>
            <a:chExt cx="2865306" cy="810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5306" cy="810524"/>
            </a:xfrm>
            <a:custGeom>
              <a:avLst/>
              <a:gdLst/>
              <a:ahLst/>
              <a:cxnLst/>
              <a:rect r="r" b="b" t="t" l="l"/>
              <a:pathLst>
                <a:path h="810524" w="2865306">
                  <a:moveTo>
                    <a:pt x="0" y="0"/>
                  </a:moveTo>
                  <a:lnTo>
                    <a:pt x="2865306" y="0"/>
                  </a:lnTo>
                  <a:lnTo>
                    <a:pt x="286530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86530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9381" y="3545908"/>
            <a:ext cx="3104019" cy="884024"/>
            <a:chOff x="0" y="0"/>
            <a:chExt cx="2845942" cy="8105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45942" cy="810524"/>
            </a:xfrm>
            <a:custGeom>
              <a:avLst/>
              <a:gdLst/>
              <a:ahLst/>
              <a:cxnLst/>
              <a:rect r="r" b="b" t="t" l="l"/>
              <a:pathLst>
                <a:path h="810524" w="2845942">
                  <a:moveTo>
                    <a:pt x="0" y="0"/>
                  </a:moveTo>
                  <a:lnTo>
                    <a:pt x="2845942" y="0"/>
                  </a:lnTo>
                  <a:lnTo>
                    <a:pt x="2845942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845942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SIZEOF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58952" y="3545908"/>
            <a:ext cx="2220629" cy="884024"/>
            <a:chOff x="0" y="0"/>
            <a:chExt cx="2035999" cy="81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5999" cy="810524"/>
            </a:xfrm>
            <a:custGeom>
              <a:avLst/>
              <a:gdLst/>
              <a:ahLst/>
              <a:cxnLst/>
              <a:rect r="r" b="b" t="t" l="l"/>
              <a:pathLst>
                <a:path h="810524" w="2035999">
                  <a:moveTo>
                    <a:pt x="0" y="0"/>
                  </a:moveTo>
                  <a:lnTo>
                    <a:pt x="2035999" y="0"/>
                  </a:lnTo>
                  <a:lnTo>
                    <a:pt x="2035999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035999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SWAP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524214" y="3545908"/>
            <a:ext cx="3136417" cy="884024"/>
            <a:chOff x="0" y="0"/>
            <a:chExt cx="2875646" cy="8105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75646" cy="810524"/>
            </a:xfrm>
            <a:custGeom>
              <a:avLst/>
              <a:gdLst/>
              <a:ahLst/>
              <a:cxnLst/>
              <a:rect r="r" b="b" t="t" l="l"/>
              <a:pathLst>
                <a:path h="810524" w="2875646">
                  <a:moveTo>
                    <a:pt x="0" y="0"/>
                  </a:moveTo>
                  <a:lnTo>
                    <a:pt x="2875646" y="0"/>
                  </a:lnTo>
                  <a:lnTo>
                    <a:pt x="287564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87564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48529" y="3545908"/>
            <a:ext cx="3182760" cy="884024"/>
            <a:chOff x="0" y="0"/>
            <a:chExt cx="2918136" cy="810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918136" cy="810524"/>
            </a:xfrm>
            <a:custGeom>
              <a:avLst/>
              <a:gdLst/>
              <a:ahLst/>
              <a:cxnLst/>
              <a:rect r="r" b="b" t="t" l="l"/>
              <a:pathLst>
                <a:path h="810524" w="2918136">
                  <a:moveTo>
                    <a:pt x="0" y="0"/>
                  </a:moveTo>
                  <a:lnTo>
                    <a:pt x="2918136" y="0"/>
                  </a:lnTo>
                  <a:lnTo>
                    <a:pt x="291813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91813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REVERSE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93590" y="3545908"/>
            <a:ext cx="3348401" cy="884024"/>
            <a:chOff x="0" y="0"/>
            <a:chExt cx="3070006" cy="8105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70006" cy="810524"/>
            </a:xfrm>
            <a:custGeom>
              <a:avLst/>
              <a:gdLst/>
              <a:ahLst/>
              <a:cxnLst/>
              <a:rect r="r" b="b" t="t" l="l"/>
              <a:pathLst>
                <a:path h="810524" w="3070006">
                  <a:moveTo>
                    <a:pt x="0" y="0"/>
                  </a:moveTo>
                  <a:lnTo>
                    <a:pt x="3070006" y="0"/>
                  </a:lnTo>
                  <a:lnTo>
                    <a:pt x="307000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307000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 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93590" y="3545908"/>
            <a:ext cx="3348401" cy="884024"/>
            <a:chOff x="0" y="0"/>
            <a:chExt cx="3070006" cy="81052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70006" cy="810524"/>
            </a:xfrm>
            <a:custGeom>
              <a:avLst/>
              <a:gdLst/>
              <a:ahLst/>
              <a:cxnLst/>
              <a:rect r="r" b="b" t="t" l="l"/>
              <a:pathLst>
                <a:path h="810524" w="3070006">
                  <a:moveTo>
                    <a:pt x="0" y="0"/>
                  </a:moveTo>
                  <a:lnTo>
                    <a:pt x="3070006" y="0"/>
                  </a:lnTo>
                  <a:lnTo>
                    <a:pt x="3070006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3070006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MIN-MAX</a:t>
              </a: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859426"/>
            <a:ext cx="4295425" cy="4209516"/>
          </a:xfrm>
          <a:prstGeom prst="rect">
            <a:avLst/>
          </a:prstGeom>
        </p:spPr>
      </p:pic>
      <p:sp>
        <p:nvSpPr>
          <p:cNvPr name="Freeform 36" id="36"/>
          <p:cNvSpPr/>
          <p:nvPr/>
        </p:nvSpPr>
        <p:spPr>
          <a:xfrm flipH="false" flipV="false" rot="1554223">
            <a:off x="11709822" y="7275213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76325" y="62960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Built In Func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094420" y="4703799"/>
            <a:ext cx="2459408" cy="8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swap arrays &amp; elements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08003" y="1547079"/>
            <a:ext cx="6614845" cy="56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#include &lt;algorithm&gt;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68702" y="4805681"/>
            <a:ext cx="2099250" cy="6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ASCENDING</a:t>
            </a:r>
            <a:r>
              <a:rPr lang="en-US" sz="1900" spc="32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&amp; 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24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DESCENDING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44467" y="-580045"/>
            <a:ext cx="42619103" cy="11252033"/>
            <a:chOff x="0" y="0"/>
            <a:chExt cx="39075630" cy="103165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75630" cy="10316508"/>
            </a:xfrm>
            <a:custGeom>
              <a:avLst/>
              <a:gdLst/>
              <a:ahLst/>
              <a:cxnLst/>
              <a:rect r="r" b="b" t="t" l="l"/>
              <a:pathLst>
                <a:path h="10316508" w="39075630">
                  <a:moveTo>
                    <a:pt x="0" y="0"/>
                  </a:moveTo>
                  <a:lnTo>
                    <a:pt x="39075630" y="0"/>
                  </a:lnTo>
                  <a:lnTo>
                    <a:pt x="39075630" y="10316508"/>
                  </a:lnTo>
                  <a:lnTo>
                    <a:pt x="0" y="10316508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9075630" cy="103927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00947" y="831940"/>
            <a:ext cx="10422555" cy="8426360"/>
            <a:chOff x="0" y="0"/>
            <a:chExt cx="3751402" cy="3032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51402" cy="3032909"/>
            </a:xfrm>
            <a:custGeom>
              <a:avLst/>
              <a:gdLst/>
              <a:ahLst/>
              <a:cxnLst/>
              <a:rect r="r" b="b" t="t" l="l"/>
              <a:pathLst>
                <a:path h="3032909" w="3751402">
                  <a:moveTo>
                    <a:pt x="3626942" y="3032909"/>
                  </a:moveTo>
                  <a:lnTo>
                    <a:pt x="124460" y="3032909"/>
                  </a:lnTo>
                  <a:cubicBezTo>
                    <a:pt x="55880" y="3032909"/>
                    <a:pt x="0" y="2977029"/>
                    <a:pt x="0" y="29084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6942" y="0"/>
                  </a:lnTo>
                  <a:cubicBezTo>
                    <a:pt x="3695522" y="0"/>
                    <a:pt x="3751402" y="55880"/>
                    <a:pt x="3751402" y="124460"/>
                  </a:cubicBezTo>
                  <a:lnTo>
                    <a:pt x="3751402" y="2908449"/>
                  </a:lnTo>
                  <a:cubicBezTo>
                    <a:pt x="3751402" y="2977029"/>
                    <a:pt x="3695522" y="3032909"/>
                    <a:pt x="3626942" y="3032909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69899" y="2063631"/>
            <a:ext cx="181872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min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057412">
            <a:off x="13221565" y="3565848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7" y="0"/>
                </a:lnTo>
                <a:lnTo>
                  <a:pt x="1696667" y="2613914"/>
                </a:lnTo>
                <a:lnTo>
                  <a:pt x="0" y="2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8953745" y="7186530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707251"/>
            <a:ext cx="8055266" cy="1536590"/>
          </a:xfrm>
          <a:custGeom>
            <a:avLst/>
            <a:gdLst/>
            <a:ahLst/>
            <a:cxnLst/>
            <a:rect r="r" b="b" t="t" l="l"/>
            <a:pathLst>
              <a:path h="1536590" w="8055266">
                <a:moveTo>
                  <a:pt x="0" y="0"/>
                </a:moveTo>
                <a:lnTo>
                  <a:pt x="8055266" y="0"/>
                </a:lnTo>
                <a:lnTo>
                  <a:pt x="8055266" y="1536590"/>
                </a:lnTo>
                <a:lnTo>
                  <a:pt x="0" y="153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50" t="-527510" r="-3193" b="-17378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7859090" y="4032483"/>
            <a:ext cx="1094655" cy="1528071"/>
          </a:xfrm>
          <a:custGeom>
            <a:avLst/>
            <a:gdLst/>
            <a:ahLst/>
            <a:cxnLst/>
            <a:rect r="r" b="b" t="t" l="l"/>
            <a:pathLst>
              <a:path h="1528071" w="1094655">
                <a:moveTo>
                  <a:pt x="1094655" y="0"/>
                </a:moveTo>
                <a:lnTo>
                  <a:pt x="0" y="0"/>
                </a:lnTo>
                <a:lnTo>
                  <a:pt x="0" y="1528071"/>
                </a:lnTo>
                <a:lnTo>
                  <a:pt x="1094655" y="1528071"/>
                </a:lnTo>
                <a:lnTo>
                  <a:pt x="109465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777241"/>
            <a:ext cx="8691266" cy="6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9"/>
              </a:lnSpc>
            </a:pP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*min_element(arr, arr + 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90399" y="4578145"/>
            <a:ext cx="968691" cy="1167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5"/>
              </a:lnSpc>
            </a:pPr>
            <a:r>
              <a:rPr lang="en-US" sz="8491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191126"/>
            <a:ext cx="8691266" cy="6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9"/>
              </a:lnSpc>
            </a:pP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*min_element(arr, arr + </a:t>
            </a:r>
            <a:r>
              <a:rPr lang="en-US" sz="4894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)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7859090" y="6695150"/>
            <a:ext cx="1094655" cy="1528071"/>
          </a:xfrm>
          <a:custGeom>
            <a:avLst/>
            <a:gdLst/>
            <a:ahLst/>
            <a:cxnLst/>
            <a:rect r="r" b="b" t="t" l="l"/>
            <a:pathLst>
              <a:path h="1528071" w="1094655">
                <a:moveTo>
                  <a:pt x="1094655" y="0"/>
                </a:moveTo>
                <a:lnTo>
                  <a:pt x="0" y="0"/>
                </a:lnTo>
                <a:lnTo>
                  <a:pt x="0" y="1528071"/>
                </a:lnTo>
                <a:lnTo>
                  <a:pt x="1094655" y="1528071"/>
                </a:lnTo>
                <a:lnTo>
                  <a:pt x="109465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958410" y="7447451"/>
            <a:ext cx="968691" cy="107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8"/>
              </a:lnSpc>
            </a:pPr>
            <a:r>
              <a:rPr lang="en-US" sz="7827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30195" y="-1389469"/>
            <a:ext cx="45801578" cy="12092251"/>
            <a:chOff x="0" y="0"/>
            <a:chExt cx="41993505" cy="11086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93505" cy="11086867"/>
            </a:xfrm>
            <a:custGeom>
              <a:avLst/>
              <a:gdLst/>
              <a:ahLst/>
              <a:cxnLst/>
              <a:rect r="r" b="b" t="t" l="l"/>
              <a:pathLst>
                <a:path h="11086867" w="41993505">
                  <a:moveTo>
                    <a:pt x="0" y="0"/>
                  </a:moveTo>
                  <a:lnTo>
                    <a:pt x="41993505" y="0"/>
                  </a:lnTo>
                  <a:lnTo>
                    <a:pt x="41993505" y="11086867"/>
                  </a:lnTo>
                  <a:lnTo>
                    <a:pt x="0" y="11086867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1993505" cy="111630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00947" y="831940"/>
            <a:ext cx="10422555" cy="8426360"/>
            <a:chOff x="0" y="0"/>
            <a:chExt cx="3751402" cy="3032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51402" cy="3032909"/>
            </a:xfrm>
            <a:custGeom>
              <a:avLst/>
              <a:gdLst/>
              <a:ahLst/>
              <a:cxnLst/>
              <a:rect r="r" b="b" t="t" l="l"/>
              <a:pathLst>
                <a:path h="3032909" w="3751402">
                  <a:moveTo>
                    <a:pt x="3626942" y="3032909"/>
                  </a:moveTo>
                  <a:lnTo>
                    <a:pt x="124460" y="3032909"/>
                  </a:lnTo>
                  <a:cubicBezTo>
                    <a:pt x="55880" y="3032909"/>
                    <a:pt x="0" y="2977029"/>
                    <a:pt x="0" y="29084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6942" y="0"/>
                  </a:lnTo>
                  <a:cubicBezTo>
                    <a:pt x="3695522" y="0"/>
                    <a:pt x="3751402" y="55880"/>
                    <a:pt x="3751402" y="124460"/>
                  </a:cubicBezTo>
                  <a:lnTo>
                    <a:pt x="3751402" y="2908449"/>
                  </a:lnTo>
                  <a:cubicBezTo>
                    <a:pt x="3751402" y="2977029"/>
                    <a:pt x="3695522" y="3032909"/>
                    <a:pt x="3626942" y="3032909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04170" y="2240035"/>
            <a:ext cx="2049875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max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057412">
            <a:off x="13528251" y="3218357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8" y="0"/>
                </a:lnTo>
                <a:lnTo>
                  <a:pt x="1696668" y="2613914"/>
                </a:lnTo>
                <a:lnTo>
                  <a:pt x="0" y="2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893503" y="7039655"/>
            <a:ext cx="4318260" cy="2669470"/>
          </a:xfrm>
          <a:custGeom>
            <a:avLst/>
            <a:gdLst/>
            <a:ahLst/>
            <a:cxnLst/>
            <a:rect r="r" b="b" t="t" l="l"/>
            <a:pathLst>
              <a:path h="2669470" w="4318260">
                <a:moveTo>
                  <a:pt x="4318260" y="0"/>
                </a:moveTo>
                <a:lnTo>
                  <a:pt x="0" y="0"/>
                </a:lnTo>
                <a:lnTo>
                  <a:pt x="0" y="2669470"/>
                </a:lnTo>
                <a:lnTo>
                  <a:pt x="4318260" y="2669470"/>
                </a:lnTo>
                <a:lnTo>
                  <a:pt x="43182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707251"/>
            <a:ext cx="8055266" cy="1536590"/>
          </a:xfrm>
          <a:custGeom>
            <a:avLst/>
            <a:gdLst/>
            <a:ahLst/>
            <a:cxnLst/>
            <a:rect r="r" b="b" t="t" l="l"/>
            <a:pathLst>
              <a:path h="1536590" w="8055266">
                <a:moveTo>
                  <a:pt x="0" y="0"/>
                </a:moveTo>
                <a:lnTo>
                  <a:pt x="8055266" y="0"/>
                </a:lnTo>
                <a:lnTo>
                  <a:pt x="8055266" y="1536590"/>
                </a:lnTo>
                <a:lnTo>
                  <a:pt x="0" y="153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50" t="-527510" r="-3193" b="-17378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8049345" y="3920110"/>
            <a:ext cx="1094655" cy="1528071"/>
          </a:xfrm>
          <a:custGeom>
            <a:avLst/>
            <a:gdLst/>
            <a:ahLst/>
            <a:cxnLst/>
            <a:rect r="r" b="b" t="t" l="l"/>
            <a:pathLst>
              <a:path h="1528071" w="1094655">
                <a:moveTo>
                  <a:pt x="1094655" y="0"/>
                </a:moveTo>
                <a:lnTo>
                  <a:pt x="0" y="0"/>
                </a:lnTo>
                <a:lnTo>
                  <a:pt x="0" y="1528071"/>
                </a:lnTo>
                <a:lnTo>
                  <a:pt x="1094655" y="1528071"/>
                </a:lnTo>
                <a:lnTo>
                  <a:pt x="109465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777241"/>
            <a:ext cx="8691266" cy="6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9"/>
              </a:lnSpc>
            </a:pP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*max_element(arr, arr + 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63567" y="4442006"/>
            <a:ext cx="1385779" cy="1167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5"/>
              </a:lnSpc>
            </a:pPr>
            <a:r>
              <a:rPr lang="en-US" sz="8491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191126"/>
            <a:ext cx="9085183" cy="67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9"/>
              </a:lnSpc>
            </a:pP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*min_element(arr + 1, arr + </a:t>
            </a:r>
            <a:r>
              <a:rPr lang="en-US" sz="4894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</a:t>
            </a:r>
            <a:r>
              <a:rPr lang="en-US" sz="4894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)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9019228" y="6485170"/>
            <a:ext cx="1094655" cy="1528071"/>
          </a:xfrm>
          <a:custGeom>
            <a:avLst/>
            <a:gdLst/>
            <a:ahLst/>
            <a:cxnLst/>
            <a:rect r="r" b="b" t="t" l="l"/>
            <a:pathLst>
              <a:path h="1528071" w="1094655">
                <a:moveTo>
                  <a:pt x="1094655" y="0"/>
                </a:moveTo>
                <a:lnTo>
                  <a:pt x="0" y="0"/>
                </a:lnTo>
                <a:lnTo>
                  <a:pt x="0" y="1528071"/>
                </a:lnTo>
                <a:lnTo>
                  <a:pt x="1094655" y="1528071"/>
                </a:lnTo>
                <a:lnTo>
                  <a:pt x="109465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92860" y="7201304"/>
            <a:ext cx="1316264" cy="107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8"/>
              </a:lnSpc>
            </a:pPr>
            <a:r>
              <a:rPr lang="en-US" sz="7827">
                <a:solidFill>
                  <a:srgbClr val="474A2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11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903308"/>
            <a:ext cx="14107780" cy="8131285"/>
            <a:chOff x="0" y="0"/>
            <a:chExt cx="2737508" cy="1577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7508" cy="1577814"/>
            </a:xfrm>
            <a:custGeom>
              <a:avLst/>
              <a:gdLst/>
              <a:ahLst/>
              <a:cxnLst/>
              <a:rect r="r" b="b" t="t" l="l"/>
              <a:pathLst>
                <a:path h="1577814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577814"/>
                  </a:lnTo>
                  <a:lnTo>
                    <a:pt x="0" y="157781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37508" cy="1606389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28544" y="2462767"/>
            <a:ext cx="13606552" cy="7385960"/>
            <a:chOff x="0" y="0"/>
            <a:chExt cx="11949264" cy="64863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49264" cy="6486345"/>
            </a:xfrm>
            <a:custGeom>
              <a:avLst/>
              <a:gdLst/>
              <a:ahLst/>
              <a:cxnLst/>
              <a:rect r="r" b="b" t="t" l="l"/>
              <a:pathLst>
                <a:path h="6486345" w="11949264">
                  <a:moveTo>
                    <a:pt x="0" y="6157703"/>
                  </a:moveTo>
                  <a:lnTo>
                    <a:pt x="0" y="328641"/>
                  </a:lnTo>
                  <a:cubicBezTo>
                    <a:pt x="0" y="147024"/>
                    <a:pt x="406275" y="0"/>
                    <a:pt x="908144" y="0"/>
                  </a:cubicBezTo>
                  <a:lnTo>
                    <a:pt x="11041120" y="0"/>
                  </a:lnTo>
                  <a:cubicBezTo>
                    <a:pt x="11542988" y="0"/>
                    <a:pt x="11949264" y="147889"/>
                    <a:pt x="11949264" y="328641"/>
                  </a:cubicBezTo>
                  <a:lnTo>
                    <a:pt x="11949264" y="6157703"/>
                  </a:lnTo>
                  <a:cubicBezTo>
                    <a:pt x="11949264" y="6339321"/>
                    <a:pt x="11542988" y="6486345"/>
                    <a:pt x="11041120" y="6486345"/>
                  </a:cubicBezTo>
                  <a:lnTo>
                    <a:pt x="908144" y="6486345"/>
                  </a:lnTo>
                  <a:cubicBezTo>
                    <a:pt x="408665" y="6486345"/>
                    <a:pt x="0" y="6339321"/>
                    <a:pt x="0" y="6157703"/>
                  </a:cubicBezTo>
                  <a:close/>
                </a:path>
              </a:pathLst>
            </a:custGeom>
            <a:blipFill>
              <a:blip r:embed="rId4"/>
              <a:stretch>
                <a:fillRect l="-1331" t="0" r="-133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778310" y="1828166"/>
            <a:ext cx="14107780" cy="882853"/>
            <a:chOff x="0" y="0"/>
            <a:chExt cx="2737508" cy="17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37508" cy="171311"/>
            </a:xfrm>
            <a:custGeom>
              <a:avLst/>
              <a:gdLst/>
              <a:ahLst/>
              <a:cxnLst/>
              <a:rect r="r" b="b" t="t" l="l"/>
              <a:pathLst>
                <a:path h="171311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71311"/>
                  </a:lnTo>
                  <a:lnTo>
                    <a:pt x="0" y="171311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737508" cy="199886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284797" y="2078593"/>
            <a:ext cx="381999" cy="381999"/>
          </a:xfrm>
          <a:custGeom>
            <a:avLst/>
            <a:gdLst/>
            <a:ahLst/>
            <a:cxnLst/>
            <a:rect r="r" b="b" t="t" l="l"/>
            <a:pathLst>
              <a:path h="381999" w="381999">
                <a:moveTo>
                  <a:pt x="0" y="0"/>
                </a:moveTo>
                <a:lnTo>
                  <a:pt x="381998" y="0"/>
                </a:lnTo>
                <a:lnTo>
                  <a:pt x="381998" y="381998"/>
                </a:lnTo>
                <a:lnTo>
                  <a:pt x="0" y="38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09213" y="4403713"/>
            <a:ext cx="3316540" cy="2496976"/>
            <a:chOff x="0" y="0"/>
            <a:chExt cx="1600340" cy="12048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-241446" y="4987049"/>
            <a:ext cx="3933600" cy="146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4003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roup/ZzHCrKVEj7/contest/429848/problem/H"/>
              </a:rPr>
              <a:t>PROBLEM</a:t>
            </a:r>
          </a:p>
          <a:p>
            <a:pPr algn="ctr">
              <a:lnSpc>
                <a:spcPts val="4234"/>
              </a:lnSpc>
            </a:pPr>
          </a:p>
          <a:p>
            <a:pPr algn="ctr" marL="0" indent="0" lvl="0">
              <a:lnSpc>
                <a:spcPts val="3650"/>
              </a:lnSpc>
              <a:spcBef>
                <a:spcPct val="0"/>
              </a:spcBef>
            </a:pPr>
            <a:r>
              <a:rPr lang="en-US" sz="4195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group/ZzHCrKVEj7/contest/429848/problem/H"/>
              </a:rPr>
              <a:t> LINK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63306" y="8051556"/>
            <a:ext cx="2952944" cy="1469433"/>
            <a:chOff x="0" y="0"/>
            <a:chExt cx="1600340" cy="7963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2710" y="106680"/>
              <a:ext cx="1496200" cy="676975"/>
            </a:xfrm>
            <a:custGeom>
              <a:avLst/>
              <a:gdLst/>
              <a:ahLst/>
              <a:cxnLst/>
              <a:rect r="r" b="b" t="t" l="l"/>
              <a:pathLst>
                <a:path h="676975" w="1496200">
                  <a:moveTo>
                    <a:pt x="1469530" y="487745"/>
                  </a:moveTo>
                  <a:cubicBezTo>
                    <a:pt x="1469530" y="575375"/>
                    <a:pt x="1393330" y="646495"/>
                    <a:pt x="1312050" y="646495"/>
                  </a:cubicBezTo>
                  <a:lnTo>
                    <a:pt x="66040" y="646495"/>
                  </a:lnTo>
                  <a:cubicBezTo>
                    <a:pt x="43180" y="646495"/>
                    <a:pt x="20320" y="641415"/>
                    <a:pt x="0" y="632525"/>
                  </a:cubicBezTo>
                  <a:cubicBezTo>
                    <a:pt x="26670" y="660465"/>
                    <a:pt x="63500" y="676975"/>
                    <a:pt x="103663" y="676975"/>
                  </a:cubicBezTo>
                  <a:lnTo>
                    <a:pt x="1350150" y="676975"/>
                  </a:lnTo>
                  <a:cubicBezTo>
                    <a:pt x="1430160" y="676975"/>
                    <a:pt x="1496200" y="610935"/>
                    <a:pt x="1496200" y="530925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4877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535570" cy="727775"/>
            </a:xfrm>
            <a:custGeom>
              <a:avLst/>
              <a:gdLst/>
              <a:ahLst/>
              <a:cxnLst/>
              <a:rect r="r" b="b" t="t" l="l"/>
              <a:pathLst>
                <a:path h="727775" w="1535570">
                  <a:moveTo>
                    <a:pt x="146050" y="727775"/>
                  </a:moveTo>
                  <a:lnTo>
                    <a:pt x="1389520" y="727775"/>
                  </a:lnTo>
                  <a:cubicBezTo>
                    <a:pt x="1469530" y="727775"/>
                    <a:pt x="1535570" y="661735"/>
                    <a:pt x="1535570" y="581725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81725"/>
                  </a:lnTo>
                  <a:cubicBezTo>
                    <a:pt x="0" y="663005"/>
                    <a:pt x="66040" y="727775"/>
                    <a:pt x="146050" y="727775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00340" cy="796355"/>
            </a:xfrm>
            <a:custGeom>
              <a:avLst/>
              <a:gdLst/>
              <a:ahLst/>
              <a:cxnLst/>
              <a:rect r="r" b="b" t="t" l="l"/>
              <a:pathLst>
                <a:path h="796355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94425"/>
                  </a:lnTo>
                  <a:cubicBezTo>
                    <a:pt x="0" y="646495"/>
                    <a:pt x="25400" y="692215"/>
                    <a:pt x="63500" y="721425"/>
                  </a:cubicBezTo>
                  <a:cubicBezTo>
                    <a:pt x="91440" y="765875"/>
                    <a:pt x="140970" y="796355"/>
                    <a:pt x="197569" y="796355"/>
                  </a:cubicBezTo>
                  <a:lnTo>
                    <a:pt x="1441590" y="796355"/>
                  </a:lnTo>
                  <a:cubicBezTo>
                    <a:pt x="1529220" y="796355"/>
                    <a:pt x="1600340" y="725235"/>
                    <a:pt x="1600340" y="637605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59442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594425"/>
                  </a:lnTo>
                  <a:cubicBezTo>
                    <a:pt x="1548270" y="674435"/>
                    <a:pt x="1482230" y="740475"/>
                    <a:pt x="1402220" y="740475"/>
                  </a:cubicBezTo>
                  <a:lnTo>
                    <a:pt x="158750" y="740475"/>
                  </a:lnTo>
                  <a:cubicBezTo>
                    <a:pt x="78740" y="740475"/>
                    <a:pt x="12700" y="675705"/>
                    <a:pt x="12700" y="594425"/>
                  </a:cubicBezTo>
                  <a:close/>
                  <a:moveTo>
                    <a:pt x="1588910" y="637605"/>
                  </a:moveTo>
                  <a:cubicBezTo>
                    <a:pt x="1588910" y="717615"/>
                    <a:pt x="1521600" y="783655"/>
                    <a:pt x="1441590" y="783655"/>
                  </a:cubicBezTo>
                  <a:lnTo>
                    <a:pt x="197569" y="783655"/>
                  </a:lnTo>
                  <a:cubicBezTo>
                    <a:pt x="157480" y="783655"/>
                    <a:pt x="120650" y="767145"/>
                    <a:pt x="93980" y="739205"/>
                  </a:cubicBezTo>
                  <a:cubicBezTo>
                    <a:pt x="114300" y="748095"/>
                    <a:pt x="135890" y="753175"/>
                    <a:pt x="160020" y="753175"/>
                  </a:cubicBezTo>
                  <a:lnTo>
                    <a:pt x="1403490" y="753175"/>
                  </a:lnTo>
                  <a:cubicBezTo>
                    <a:pt x="1491120" y="753175"/>
                    <a:pt x="1562240" y="682055"/>
                    <a:pt x="1562240" y="594425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37605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09213" y="8567051"/>
            <a:ext cx="3261131" cy="45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ideone.com/fWLQUv"/>
              </a:rPr>
              <a:t>SOLUTION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901813" y="3081172"/>
            <a:ext cx="13860773" cy="6582253"/>
            <a:chOff x="0" y="0"/>
            <a:chExt cx="14054919" cy="66744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54919" cy="6674449"/>
            </a:xfrm>
            <a:custGeom>
              <a:avLst/>
              <a:gdLst/>
              <a:ahLst/>
              <a:cxnLst/>
              <a:rect r="r" b="b" t="t" l="l"/>
              <a:pathLst>
                <a:path h="6674449" w="14054919">
                  <a:moveTo>
                    <a:pt x="0" y="6336277"/>
                  </a:moveTo>
                  <a:lnTo>
                    <a:pt x="0" y="338172"/>
                  </a:lnTo>
                  <a:cubicBezTo>
                    <a:pt x="0" y="151288"/>
                    <a:pt x="477867" y="0"/>
                    <a:pt x="1068174" y="0"/>
                  </a:cubicBezTo>
                  <a:lnTo>
                    <a:pt x="12986745" y="0"/>
                  </a:lnTo>
                  <a:cubicBezTo>
                    <a:pt x="13577052" y="0"/>
                    <a:pt x="14054919" y="152177"/>
                    <a:pt x="14054919" y="338172"/>
                  </a:cubicBezTo>
                  <a:lnTo>
                    <a:pt x="14054919" y="6336277"/>
                  </a:lnTo>
                  <a:cubicBezTo>
                    <a:pt x="14054919" y="6523162"/>
                    <a:pt x="13577052" y="6674449"/>
                    <a:pt x="12986745" y="6674449"/>
                  </a:cubicBezTo>
                  <a:lnTo>
                    <a:pt x="1068174" y="6674449"/>
                  </a:lnTo>
                  <a:cubicBezTo>
                    <a:pt x="480678" y="6674449"/>
                    <a:pt x="0" y="6523162"/>
                    <a:pt x="0" y="6336277"/>
                  </a:cubicBezTo>
                  <a:close/>
                </a:path>
              </a:pathLst>
            </a:custGeom>
            <a:blipFill>
              <a:blip r:embed="rId6"/>
              <a:stretch>
                <a:fillRect l="0" t="-3676" r="0" b="-367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ym/509615/problem/A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gym/509615/problem/A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85718">
            <a:off x="7103709" y="1996907"/>
            <a:ext cx="4113880" cy="2181345"/>
            <a:chOff x="0" y="0"/>
            <a:chExt cx="2014596" cy="10682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1910457" cy="948840"/>
            </a:xfrm>
            <a:custGeom>
              <a:avLst/>
              <a:gdLst/>
              <a:ahLst/>
              <a:cxnLst/>
              <a:rect r="r" b="b" t="t" l="l"/>
              <a:pathLst>
                <a:path h="948840" w="1910457">
                  <a:moveTo>
                    <a:pt x="1883786" y="759610"/>
                  </a:moveTo>
                  <a:cubicBezTo>
                    <a:pt x="1883786" y="847240"/>
                    <a:pt x="1807586" y="918360"/>
                    <a:pt x="1726306" y="918360"/>
                  </a:cubicBezTo>
                  <a:lnTo>
                    <a:pt x="66040" y="918360"/>
                  </a:lnTo>
                  <a:cubicBezTo>
                    <a:pt x="43180" y="918360"/>
                    <a:pt x="20320" y="913281"/>
                    <a:pt x="0" y="904390"/>
                  </a:cubicBezTo>
                  <a:cubicBezTo>
                    <a:pt x="26670" y="932331"/>
                    <a:pt x="63500" y="948840"/>
                    <a:pt x="106304" y="948840"/>
                  </a:cubicBezTo>
                  <a:lnTo>
                    <a:pt x="1764406" y="948840"/>
                  </a:lnTo>
                  <a:cubicBezTo>
                    <a:pt x="1844416" y="948840"/>
                    <a:pt x="1910456" y="882800"/>
                    <a:pt x="1910456" y="802790"/>
                  </a:cubicBezTo>
                  <a:lnTo>
                    <a:pt x="1910456" y="95250"/>
                  </a:lnTo>
                  <a:cubicBezTo>
                    <a:pt x="1910456" y="58420"/>
                    <a:pt x="1896486" y="25400"/>
                    <a:pt x="1874896" y="0"/>
                  </a:cubicBezTo>
                  <a:cubicBezTo>
                    <a:pt x="1881246" y="16510"/>
                    <a:pt x="1883786" y="34290"/>
                    <a:pt x="1883786" y="52070"/>
                  </a:cubicBezTo>
                  <a:lnTo>
                    <a:pt x="1883786" y="7596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949827" cy="999640"/>
            </a:xfrm>
            <a:custGeom>
              <a:avLst/>
              <a:gdLst/>
              <a:ahLst/>
              <a:cxnLst/>
              <a:rect r="r" b="b" t="t" l="l"/>
              <a:pathLst>
                <a:path h="999640" w="1949827">
                  <a:moveTo>
                    <a:pt x="146050" y="999640"/>
                  </a:moveTo>
                  <a:lnTo>
                    <a:pt x="1803777" y="999640"/>
                  </a:lnTo>
                  <a:cubicBezTo>
                    <a:pt x="1883787" y="999640"/>
                    <a:pt x="1949827" y="933600"/>
                    <a:pt x="1949827" y="853590"/>
                  </a:cubicBezTo>
                  <a:lnTo>
                    <a:pt x="1949827" y="146050"/>
                  </a:lnTo>
                  <a:cubicBezTo>
                    <a:pt x="1949827" y="66040"/>
                    <a:pt x="1883787" y="0"/>
                    <a:pt x="180377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853590"/>
                  </a:lnTo>
                  <a:cubicBezTo>
                    <a:pt x="0" y="934870"/>
                    <a:pt x="66040" y="999640"/>
                    <a:pt x="146050" y="99964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4597" cy="1068220"/>
            </a:xfrm>
            <a:custGeom>
              <a:avLst/>
              <a:gdLst/>
              <a:ahLst/>
              <a:cxnLst/>
              <a:rect r="r" b="b" t="t" l="l"/>
              <a:pathLst>
                <a:path h="1068220" w="2014597">
                  <a:moveTo>
                    <a:pt x="1951096" y="74930"/>
                  </a:moveTo>
                  <a:cubicBezTo>
                    <a:pt x="1923156" y="30480"/>
                    <a:pt x="1873627" y="0"/>
                    <a:pt x="181647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66290"/>
                  </a:lnTo>
                  <a:cubicBezTo>
                    <a:pt x="0" y="918360"/>
                    <a:pt x="25400" y="964080"/>
                    <a:pt x="63500" y="993290"/>
                  </a:cubicBezTo>
                  <a:cubicBezTo>
                    <a:pt x="91440" y="1037740"/>
                    <a:pt x="140970" y="1068220"/>
                    <a:pt x="200621" y="1068220"/>
                  </a:cubicBezTo>
                  <a:lnTo>
                    <a:pt x="1855846" y="1068220"/>
                  </a:lnTo>
                  <a:cubicBezTo>
                    <a:pt x="1943477" y="1068220"/>
                    <a:pt x="2014597" y="997100"/>
                    <a:pt x="2014597" y="909470"/>
                  </a:cubicBezTo>
                  <a:lnTo>
                    <a:pt x="2014597" y="201930"/>
                  </a:lnTo>
                  <a:cubicBezTo>
                    <a:pt x="2014596" y="149860"/>
                    <a:pt x="1989196" y="104140"/>
                    <a:pt x="1951096" y="74930"/>
                  </a:cubicBezTo>
                  <a:close/>
                  <a:moveTo>
                    <a:pt x="12700" y="8662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16477" y="12700"/>
                  </a:lnTo>
                  <a:cubicBezTo>
                    <a:pt x="1896487" y="12700"/>
                    <a:pt x="1962527" y="78740"/>
                    <a:pt x="1962527" y="158750"/>
                  </a:cubicBezTo>
                  <a:lnTo>
                    <a:pt x="1962527" y="866290"/>
                  </a:lnTo>
                  <a:cubicBezTo>
                    <a:pt x="1962527" y="946300"/>
                    <a:pt x="1896487" y="1012340"/>
                    <a:pt x="1816477" y="1012340"/>
                  </a:cubicBezTo>
                  <a:lnTo>
                    <a:pt x="158750" y="1012340"/>
                  </a:lnTo>
                  <a:cubicBezTo>
                    <a:pt x="78740" y="1012340"/>
                    <a:pt x="12700" y="947570"/>
                    <a:pt x="12700" y="866290"/>
                  </a:cubicBezTo>
                  <a:close/>
                  <a:moveTo>
                    <a:pt x="2003166" y="909470"/>
                  </a:moveTo>
                  <a:cubicBezTo>
                    <a:pt x="2003166" y="989480"/>
                    <a:pt x="1935856" y="1055520"/>
                    <a:pt x="1855846" y="1055520"/>
                  </a:cubicBezTo>
                  <a:lnTo>
                    <a:pt x="200621" y="1055520"/>
                  </a:lnTo>
                  <a:cubicBezTo>
                    <a:pt x="157480" y="1055520"/>
                    <a:pt x="120650" y="1039010"/>
                    <a:pt x="93980" y="1011070"/>
                  </a:cubicBezTo>
                  <a:cubicBezTo>
                    <a:pt x="114300" y="1019960"/>
                    <a:pt x="135890" y="1025040"/>
                    <a:pt x="160020" y="1025040"/>
                  </a:cubicBezTo>
                  <a:lnTo>
                    <a:pt x="1817746" y="1025040"/>
                  </a:lnTo>
                  <a:cubicBezTo>
                    <a:pt x="1905377" y="1025040"/>
                    <a:pt x="1976497" y="953920"/>
                    <a:pt x="1976497" y="866290"/>
                  </a:cubicBezTo>
                  <a:lnTo>
                    <a:pt x="1976497" y="158750"/>
                  </a:lnTo>
                  <a:cubicBezTo>
                    <a:pt x="1976497" y="140970"/>
                    <a:pt x="1972687" y="123190"/>
                    <a:pt x="1967606" y="106680"/>
                  </a:cubicBezTo>
                  <a:cubicBezTo>
                    <a:pt x="1989197" y="132080"/>
                    <a:pt x="2003166" y="165100"/>
                    <a:pt x="2003166" y="201930"/>
                  </a:cubicBezTo>
                  <a:lnTo>
                    <a:pt x="2003166" y="909470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-585718">
            <a:off x="7193446" y="2342400"/>
            <a:ext cx="3875974" cy="132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945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ideone.com/0MCkKT"/>
              </a:rPr>
              <a:t>FIRST</a:t>
            </a:r>
          </a:p>
          <a:p>
            <a:pPr algn="ctr">
              <a:lnSpc>
                <a:spcPts val="3432"/>
              </a:lnSpc>
            </a:pPr>
          </a:p>
          <a:p>
            <a:pPr algn="ctr" marL="0" indent="0" lvl="0">
              <a:lnSpc>
                <a:spcPts val="3432"/>
              </a:lnSpc>
              <a:spcBef>
                <a:spcPct val="0"/>
              </a:spcBef>
            </a:pPr>
            <a:r>
              <a:rPr lang="en-US" sz="3945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ideone.com/0MCkKT"/>
              </a:rPr>
              <a:t> SOLUTION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5650423" y="3214777"/>
            <a:ext cx="6641120" cy="336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53"/>
              </a:lnSpc>
              <a:spcBef>
                <a:spcPct val="0"/>
              </a:spcBef>
            </a:pPr>
            <a:r>
              <a:rPr lang="en-US" sz="960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 frequency   array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4980936" y="3160092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361042" y="0"/>
            <a:ext cx="12712012" cy="7899584"/>
            <a:chOff x="0" y="0"/>
            <a:chExt cx="1126712" cy="700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6712" cy="700169"/>
            </a:xfrm>
            <a:custGeom>
              <a:avLst/>
              <a:gdLst/>
              <a:ahLst/>
              <a:cxnLst/>
              <a:rect r="r" b="b" t="t" l="l"/>
              <a:pathLst>
                <a:path h="700169" w="1126712">
                  <a:moveTo>
                    <a:pt x="1002252" y="700169"/>
                  </a:moveTo>
                  <a:lnTo>
                    <a:pt x="124460" y="700169"/>
                  </a:lnTo>
                  <a:cubicBezTo>
                    <a:pt x="55880" y="700169"/>
                    <a:pt x="0" y="644289"/>
                    <a:pt x="0" y="575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2252" y="0"/>
                  </a:lnTo>
                  <a:cubicBezTo>
                    <a:pt x="1070832" y="0"/>
                    <a:pt x="1126712" y="55880"/>
                    <a:pt x="1126712" y="124460"/>
                  </a:cubicBezTo>
                  <a:lnTo>
                    <a:pt x="1126712" y="575709"/>
                  </a:lnTo>
                  <a:cubicBezTo>
                    <a:pt x="1126712" y="644289"/>
                    <a:pt x="1070832" y="700169"/>
                    <a:pt x="1002252" y="700169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09307" y="2258984"/>
            <a:ext cx="15163746" cy="2884516"/>
          </a:xfrm>
          <a:custGeom>
            <a:avLst/>
            <a:gdLst/>
            <a:ahLst/>
            <a:cxnLst/>
            <a:rect r="r" b="b" t="t" l="l"/>
            <a:pathLst>
              <a:path h="2884516" w="15163746">
                <a:moveTo>
                  <a:pt x="0" y="0"/>
                </a:moveTo>
                <a:lnTo>
                  <a:pt x="15163747" y="0"/>
                </a:lnTo>
                <a:lnTo>
                  <a:pt x="15163747" y="2884516"/>
                </a:lnTo>
                <a:lnTo>
                  <a:pt x="0" y="2884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3796" r="0" b="-1166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46130" y="5761138"/>
            <a:ext cx="4090264" cy="4276892"/>
          </a:xfrm>
          <a:custGeom>
            <a:avLst/>
            <a:gdLst/>
            <a:ahLst/>
            <a:cxnLst/>
            <a:rect r="r" b="b" t="t" l="l"/>
            <a:pathLst>
              <a:path h="4276892" w="4090264">
                <a:moveTo>
                  <a:pt x="0" y="0"/>
                </a:moveTo>
                <a:lnTo>
                  <a:pt x="4090264" y="0"/>
                </a:lnTo>
                <a:lnTo>
                  <a:pt x="4090264" y="4276892"/>
                </a:lnTo>
                <a:lnTo>
                  <a:pt x="0" y="4276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4618" y="3022687"/>
            <a:ext cx="6445058" cy="528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0 0 0 0 0 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1 1 1 1 1 1 1 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2 2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3 3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4 4 4 4 4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5 5 5 5 5</a:t>
            </a:r>
          </a:p>
          <a:p>
            <a:pPr algn="l" marL="1220314" indent="-610157" lvl="1">
              <a:lnSpc>
                <a:spcPts val="5934"/>
              </a:lnSpc>
              <a:buFont typeface="Arial"/>
              <a:buChar char="•"/>
            </a:pPr>
            <a:r>
              <a:rPr lang="en-US" sz="5652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6 6 6 6 6 6 6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71575"/>
            <a:ext cx="4022107" cy="124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9195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1103" y="1133475"/>
            <a:ext cx="8120156" cy="97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7"/>
              </a:lnSpc>
            </a:pPr>
            <a:r>
              <a:rPr lang="en-US" sz="7121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our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2196" y="5484877"/>
            <a:ext cx="7029703" cy="8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6164">
                <a:solidFill>
                  <a:srgbClr val="F4F4F4"/>
                </a:solidFill>
                <a:latin typeface="Clear Sans"/>
                <a:ea typeface="Clear Sans"/>
                <a:cs typeface="Clear Sans"/>
                <a:sym typeface="Clear Sans"/>
              </a:rPr>
              <a:t> frequency of 0 =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2196" y="6678704"/>
            <a:ext cx="7029703" cy="8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6164">
                <a:solidFill>
                  <a:srgbClr val="F4F4F4"/>
                </a:solidFill>
                <a:latin typeface="Clear Sans"/>
                <a:ea typeface="Clear Sans"/>
                <a:cs typeface="Clear Sans"/>
                <a:sym typeface="Clear Sans"/>
              </a:rPr>
              <a:t> frequency of 6 = 7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1288815" y="2113045"/>
            <a:ext cx="5909493" cy="1637031"/>
            <a:chOff x="0" y="0"/>
            <a:chExt cx="3381995" cy="936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8575" y="0"/>
            <a:ext cx="18288000" cy="551251"/>
            <a:chOff x="0" y="0"/>
            <a:chExt cx="4816593" cy="145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08584" y="6248272"/>
            <a:ext cx="3750716" cy="3536337"/>
          </a:xfrm>
          <a:custGeom>
            <a:avLst/>
            <a:gdLst/>
            <a:ahLst/>
            <a:cxnLst/>
            <a:rect r="r" b="b" t="t" l="l"/>
            <a:pathLst>
              <a:path h="3536337" w="3750716">
                <a:moveTo>
                  <a:pt x="0" y="0"/>
                </a:moveTo>
                <a:lnTo>
                  <a:pt x="3750716" y="0"/>
                </a:lnTo>
                <a:lnTo>
                  <a:pt x="3750716" y="3536337"/>
                </a:lnTo>
                <a:lnTo>
                  <a:pt x="0" y="3536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41510" y="1723688"/>
            <a:ext cx="1102650" cy="11026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125956" y="3089848"/>
            <a:ext cx="1102650" cy="11026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41510" y="4449285"/>
            <a:ext cx="1102650" cy="11026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125956" y="7289296"/>
            <a:ext cx="1102650" cy="110265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99091" y="2084470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1D Arrays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16463676" y="-6985278"/>
            <a:ext cx="9246742" cy="8229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125956" y="1930225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99091" y="4734061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Multi-D Arrays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14908" y="3338556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99091" y="3408181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Frequency Array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25956" y="4680959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99091" y="7539631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Built-In Fucntions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41510" y="7456371"/>
            <a:ext cx="1102650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0074" y="2215225"/>
            <a:ext cx="5716343" cy="136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1"/>
              </a:lnSpc>
            </a:pPr>
            <a:r>
              <a:rPr lang="en-US" sz="8917">
                <a:solidFill>
                  <a:srgbClr val="3F589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Agenda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7037004" y="8340213"/>
            <a:ext cx="1280555" cy="1747655"/>
          </a:xfrm>
          <a:custGeom>
            <a:avLst/>
            <a:gdLst/>
            <a:ahLst/>
            <a:cxnLst/>
            <a:rect r="r" b="b" t="t" l="l"/>
            <a:pathLst>
              <a:path h="1747655" w="1280555">
                <a:moveTo>
                  <a:pt x="0" y="0"/>
                </a:moveTo>
                <a:lnTo>
                  <a:pt x="1280555" y="0"/>
                </a:lnTo>
                <a:lnTo>
                  <a:pt x="1280555" y="1747655"/>
                </a:lnTo>
                <a:lnTo>
                  <a:pt x="0" y="17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141510" y="5862795"/>
            <a:ext cx="1102650" cy="1102650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7141510" y="6066285"/>
            <a:ext cx="1102650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99091" y="6052950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</a:p>
        </p:txBody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85718">
            <a:off x="7103709" y="1996907"/>
            <a:ext cx="4113880" cy="2181345"/>
            <a:chOff x="0" y="0"/>
            <a:chExt cx="2014596" cy="10682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1910457" cy="948840"/>
            </a:xfrm>
            <a:custGeom>
              <a:avLst/>
              <a:gdLst/>
              <a:ahLst/>
              <a:cxnLst/>
              <a:rect r="r" b="b" t="t" l="l"/>
              <a:pathLst>
                <a:path h="948840" w="1910457">
                  <a:moveTo>
                    <a:pt x="1883786" y="759610"/>
                  </a:moveTo>
                  <a:cubicBezTo>
                    <a:pt x="1883786" y="847240"/>
                    <a:pt x="1807586" y="918360"/>
                    <a:pt x="1726306" y="918360"/>
                  </a:cubicBezTo>
                  <a:lnTo>
                    <a:pt x="66040" y="918360"/>
                  </a:lnTo>
                  <a:cubicBezTo>
                    <a:pt x="43180" y="918360"/>
                    <a:pt x="20320" y="913281"/>
                    <a:pt x="0" y="904390"/>
                  </a:cubicBezTo>
                  <a:cubicBezTo>
                    <a:pt x="26670" y="932331"/>
                    <a:pt x="63500" y="948840"/>
                    <a:pt x="106304" y="948840"/>
                  </a:cubicBezTo>
                  <a:lnTo>
                    <a:pt x="1764406" y="948840"/>
                  </a:lnTo>
                  <a:cubicBezTo>
                    <a:pt x="1844416" y="948840"/>
                    <a:pt x="1910456" y="882800"/>
                    <a:pt x="1910456" y="802790"/>
                  </a:cubicBezTo>
                  <a:lnTo>
                    <a:pt x="1910456" y="95250"/>
                  </a:lnTo>
                  <a:cubicBezTo>
                    <a:pt x="1910456" y="58420"/>
                    <a:pt x="1896486" y="25400"/>
                    <a:pt x="1874896" y="0"/>
                  </a:cubicBezTo>
                  <a:cubicBezTo>
                    <a:pt x="1881246" y="16510"/>
                    <a:pt x="1883786" y="34290"/>
                    <a:pt x="1883786" y="52070"/>
                  </a:cubicBezTo>
                  <a:lnTo>
                    <a:pt x="1883786" y="7596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949827" cy="999640"/>
            </a:xfrm>
            <a:custGeom>
              <a:avLst/>
              <a:gdLst/>
              <a:ahLst/>
              <a:cxnLst/>
              <a:rect r="r" b="b" t="t" l="l"/>
              <a:pathLst>
                <a:path h="999640" w="1949827">
                  <a:moveTo>
                    <a:pt x="146050" y="999640"/>
                  </a:moveTo>
                  <a:lnTo>
                    <a:pt x="1803777" y="999640"/>
                  </a:lnTo>
                  <a:cubicBezTo>
                    <a:pt x="1883787" y="999640"/>
                    <a:pt x="1949827" y="933600"/>
                    <a:pt x="1949827" y="853590"/>
                  </a:cubicBezTo>
                  <a:lnTo>
                    <a:pt x="1949827" y="146050"/>
                  </a:lnTo>
                  <a:cubicBezTo>
                    <a:pt x="1949827" y="66040"/>
                    <a:pt x="1883787" y="0"/>
                    <a:pt x="180377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853590"/>
                  </a:lnTo>
                  <a:cubicBezTo>
                    <a:pt x="0" y="934870"/>
                    <a:pt x="66040" y="999640"/>
                    <a:pt x="146050" y="99964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4597" cy="1068220"/>
            </a:xfrm>
            <a:custGeom>
              <a:avLst/>
              <a:gdLst/>
              <a:ahLst/>
              <a:cxnLst/>
              <a:rect r="r" b="b" t="t" l="l"/>
              <a:pathLst>
                <a:path h="1068220" w="2014597">
                  <a:moveTo>
                    <a:pt x="1951096" y="74930"/>
                  </a:moveTo>
                  <a:cubicBezTo>
                    <a:pt x="1923156" y="30480"/>
                    <a:pt x="1873627" y="0"/>
                    <a:pt x="181647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66290"/>
                  </a:lnTo>
                  <a:cubicBezTo>
                    <a:pt x="0" y="918360"/>
                    <a:pt x="25400" y="964080"/>
                    <a:pt x="63500" y="993290"/>
                  </a:cubicBezTo>
                  <a:cubicBezTo>
                    <a:pt x="91440" y="1037740"/>
                    <a:pt x="140970" y="1068220"/>
                    <a:pt x="200621" y="1068220"/>
                  </a:cubicBezTo>
                  <a:lnTo>
                    <a:pt x="1855846" y="1068220"/>
                  </a:lnTo>
                  <a:cubicBezTo>
                    <a:pt x="1943477" y="1068220"/>
                    <a:pt x="2014597" y="997100"/>
                    <a:pt x="2014597" y="909470"/>
                  </a:cubicBezTo>
                  <a:lnTo>
                    <a:pt x="2014597" y="201930"/>
                  </a:lnTo>
                  <a:cubicBezTo>
                    <a:pt x="2014596" y="149860"/>
                    <a:pt x="1989196" y="104140"/>
                    <a:pt x="1951096" y="74930"/>
                  </a:cubicBezTo>
                  <a:close/>
                  <a:moveTo>
                    <a:pt x="12700" y="8662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16477" y="12700"/>
                  </a:lnTo>
                  <a:cubicBezTo>
                    <a:pt x="1896487" y="12700"/>
                    <a:pt x="1962527" y="78740"/>
                    <a:pt x="1962527" y="158750"/>
                  </a:cubicBezTo>
                  <a:lnTo>
                    <a:pt x="1962527" y="866290"/>
                  </a:lnTo>
                  <a:cubicBezTo>
                    <a:pt x="1962527" y="946300"/>
                    <a:pt x="1896487" y="1012340"/>
                    <a:pt x="1816477" y="1012340"/>
                  </a:cubicBezTo>
                  <a:lnTo>
                    <a:pt x="158750" y="1012340"/>
                  </a:lnTo>
                  <a:cubicBezTo>
                    <a:pt x="78740" y="1012340"/>
                    <a:pt x="12700" y="947570"/>
                    <a:pt x="12700" y="866290"/>
                  </a:cubicBezTo>
                  <a:close/>
                  <a:moveTo>
                    <a:pt x="2003166" y="909470"/>
                  </a:moveTo>
                  <a:cubicBezTo>
                    <a:pt x="2003166" y="989480"/>
                    <a:pt x="1935856" y="1055520"/>
                    <a:pt x="1855846" y="1055520"/>
                  </a:cubicBezTo>
                  <a:lnTo>
                    <a:pt x="200621" y="1055520"/>
                  </a:lnTo>
                  <a:cubicBezTo>
                    <a:pt x="157480" y="1055520"/>
                    <a:pt x="120650" y="1039010"/>
                    <a:pt x="93980" y="1011070"/>
                  </a:cubicBezTo>
                  <a:cubicBezTo>
                    <a:pt x="114300" y="1019960"/>
                    <a:pt x="135890" y="1025040"/>
                    <a:pt x="160020" y="1025040"/>
                  </a:cubicBezTo>
                  <a:lnTo>
                    <a:pt x="1817746" y="1025040"/>
                  </a:lnTo>
                  <a:cubicBezTo>
                    <a:pt x="1905377" y="1025040"/>
                    <a:pt x="1976497" y="953920"/>
                    <a:pt x="1976497" y="866290"/>
                  </a:cubicBezTo>
                  <a:lnTo>
                    <a:pt x="1976497" y="158750"/>
                  </a:lnTo>
                  <a:cubicBezTo>
                    <a:pt x="1976497" y="140970"/>
                    <a:pt x="1972687" y="123190"/>
                    <a:pt x="1967606" y="106680"/>
                  </a:cubicBezTo>
                  <a:cubicBezTo>
                    <a:pt x="1989197" y="132080"/>
                    <a:pt x="2003166" y="165100"/>
                    <a:pt x="2003166" y="201930"/>
                  </a:cubicBezTo>
                  <a:lnTo>
                    <a:pt x="2003166" y="909470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-585718">
            <a:off x="7193446" y="2342400"/>
            <a:ext cx="3875974" cy="132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945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ideone.com/WpPFvX"/>
              </a:rPr>
              <a:t>CORRECT</a:t>
            </a:r>
          </a:p>
          <a:p>
            <a:pPr algn="ctr">
              <a:lnSpc>
                <a:spcPts val="3432"/>
              </a:lnSpc>
            </a:pPr>
          </a:p>
          <a:p>
            <a:pPr algn="ctr" marL="0" indent="0" lvl="0">
              <a:lnSpc>
                <a:spcPts val="3432"/>
              </a:lnSpc>
              <a:spcBef>
                <a:spcPct val="0"/>
              </a:spcBef>
            </a:pPr>
            <a:r>
              <a:rPr lang="en-US" sz="3945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ideone.com/WpPFvX"/>
              </a:rPr>
              <a:t> SOLUTION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368" y="3160771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2" y="0"/>
                </a:lnTo>
                <a:lnTo>
                  <a:pt x="11353522" y="5016192"/>
                </a:lnTo>
                <a:lnTo>
                  <a:pt x="0" y="5016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1519636" y="3969302"/>
            <a:ext cx="9805514" cy="321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5"/>
              </a:lnSpc>
              <a:spcBef>
                <a:spcPct val="0"/>
              </a:spcBef>
            </a:pPr>
            <a:r>
              <a:rPr lang="en-US" sz="9232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Multi-Dimensional array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512245">
            <a:off x="4003886" y="6837289"/>
            <a:ext cx="1095086" cy="997524"/>
          </a:xfrm>
          <a:custGeom>
            <a:avLst/>
            <a:gdLst/>
            <a:ahLst/>
            <a:cxnLst/>
            <a:rect r="r" b="b" t="t" l="l"/>
            <a:pathLst>
              <a:path h="997524" w="1095086">
                <a:moveTo>
                  <a:pt x="0" y="0"/>
                </a:moveTo>
                <a:lnTo>
                  <a:pt x="1095085" y="0"/>
                </a:lnTo>
                <a:lnTo>
                  <a:pt x="1095085" y="997523"/>
                </a:lnTo>
                <a:lnTo>
                  <a:pt x="0" y="997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694557" y="2082717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7"/>
                </a:lnTo>
                <a:lnTo>
                  <a:pt x="0" y="21561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3902" y="1131459"/>
            <a:ext cx="8479170" cy="8126841"/>
            <a:chOff x="0" y="0"/>
            <a:chExt cx="760215" cy="7286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0215" cy="728627"/>
            </a:xfrm>
            <a:custGeom>
              <a:avLst/>
              <a:gdLst/>
              <a:ahLst/>
              <a:cxnLst/>
              <a:rect r="r" b="b" t="t" l="l"/>
              <a:pathLst>
                <a:path h="728627" w="760215">
                  <a:moveTo>
                    <a:pt x="635755" y="728627"/>
                  </a:moveTo>
                  <a:lnTo>
                    <a:pt x="124460" y="728627"/>
                  </a:lnTo>
                  <a:cubicBezTo>
                    <a:pt x="55880" y="728627"/>
                    <a:pt x="0" y="672747"/>
                    <a:pt x="0" y="6041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755" y="0"/>
                  </a:lnTo>
                  <a:cubicBezTo>
                    <a:pt x="704335" y="0"/>
                    <a:pt x="760215" y="55880"/>
                    <a:pt x="760215" y="124460"/>
                  </a:cubicBezTo>
                  <a:lnTo>
                    <a:pt x="760215" y="604167"/>
                  </a:lnTo>
                  <a:cubicBezTo>
                    <a:pt x="760215" y="672747"/>
                    <a:pt x="704335" y="728627"/>
                    <a:pt x="635755" y="728627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68879" y="1774202"/>
            <a:ext cx="6953243" cy="6953243"/>
          </a:xfrm>
          <a:custGeom>
            <a:avLst/>
            <a:gdLst/>
            <a:ahLst/>
            <a:cxnLst/>
            <a:rect r="r" b="b" t="t" l="l"/>
            <a:pathLst>
              <a:path h="6953243" w="6953243">
                <a:moveTo>
                  <a:pt x="0" y="0"/>
                </a:moveTo>
                <a:lnTo>
                  <a:pt x="6953243" y="0"/>
                </a:lnTo>
                <a:lnTo>
                  <a:pt x="6953243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4702" y="2083083"/>
            <a:ext cx="10313425" cy="650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9"/>
              </a:lnSpc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What if we want to represent 9*9 sudoku board?</a:t>
            </a:r>
          </a:p>
          <a:p>
            <a:pPr algn="l">
              <a:lnSpc>
                <a:spcPts val="4659"/>
              </a:lnSpc>
            </a:pPr>
          </a:p>
          <a:p>
            <a:pPr algn="l">
              <a:lnSpc>
                <a:spcPts val="4659"/>
              </a:lnSpc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We can create 9 arrays of size 9.</a:t>
            </a:r>
          </a:p>
          <a:p>
            <a:pPr algn="l">
              <a:lnSpc>
                <a:spcPts val="4659"/>
              </a:lnSpc>
            </a:pPr>
          </a:p>
          <a:p>
            <a:pPr algn="l" marL="958109" indent="-479055" lvl="1">
              <a:lnSpc>
                <a:spcPts val="4659"/>
              </a:lnSpc>
              <a:buFont typeface="Arial"/>
              <a:buChar char="•"/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row_1[9];</a:t>
            </a:r>
          </a:p>
          <a:p>
            <a:pPr algn="l" marL="958109" indent="-479055" lvl="1">
              <a:lnSpc>
                <a:spcPts val="4659"/>
              </a:lnSpc>
              <a:buFont typeface="Arial"/>
              <a:buChar char="•"/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row_2[9];</a:t>
            </a:r>
          </a:p>
          <a:p>
            <a:pPr algn="l" marL="958109" indent="-479055" lvl="1">
              <a:lnSpc>
                <a:spcPts val="4659"/>
              </a:lnSpc>
              <a:buFont typeface="Arial"/>
              <a:buChar char="•"/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row_3[9];</a:t>
            </a:r>
          </a:p>
          <a:p>
            <a:pPr algn="l" marL="958109" indent="-479055" lvl="1">
              <a:lnSpc>
                <a:spcPts val="4659"/>
              </a:lnSpc>
              <a:buFont typeface="Arial"/>
              <a:buChar char="•"/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…………….</a:t>
            </a:r>
          </a:p>
          <a:p>
            <a:pPr algn="l" marL="958109" indent="-479055" lvl="1">
              <a:lnSpc>
                <a:spcPts val="4659"/>
              </a:lnSpc>
              <a:buFont typeface="Arial"/>
              <a:buChar char="•"/>
            </a:pPr>
            <a:r>
              <a:rPr lang="en-US" sz="4437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row_9[9]; ????</a:t>
            </a:r>
          </a:p>
          <a:p>
            <a:pPr algn="l">
              <a:lnSpc>
                <a:spcPts val="46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3176860" y="-100839"/>
            <a:ext cx="15685895" cy="10488678"/>
            <a:chOff x="0" y="0"/>
            <a:chExt cx="1047108" cy="700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7108" cy="700169"/>
            </a:xfrm>
            <a:custGeom>
              <a:avLst/>
              <a:gdLst/>
              <a:ahLst/>
              <a:cxnLst/>
              <a:rect r="r" b="b" t="t" l="l"/>
              <a:pathLst>
                <a:path h="700169" w="1047108">
                  <a:moveTo>
                    <a:pt x="922648" y="700169"/>
                  </a:moveTo>
                  <a:lnTo>
                    <a:pt x="124460" y="700169"/>
                  </a:lnTo>
                  <a:cubicBezTo>
                    <a:pt x="55880" y="700169"/>
                    <a:pt x="0" y="644289"/>
                    <a:pt x="0" y="575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22648" y="0"/>
                  </a:lnTo>
                  <a:cubicBezTo>
                    <a:pt x="991228" y="0"/>
                    <a:pt x="1047108" y="55880"/>
                    <a:pt x="1047108" y="124460"/>
                  </a:cubicBezTo>
                  <a:lnTo>
                    <a:pt x="1047108" y="575709"/>
                  </a:lnTo>
                  <a:cubicBezTo>
                    <a:pt x="1047108" y="644289"/>
                    <a:pt x="991228" y="700169"/>
                    <a:pt x="922648" y="700169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770819"/>
            <a:ext cx="11156140" cy="6087372"/>
          </a:xfrm>
          <a:custGeom>
            <a:avLst/>
            <a:gdLst/>
            <a:ahLst/>
            <a:cxnLst/>
            <a:rect r="r" b="b" t="t" l="l"/>
            <a:pathLst>
              <a:path h="6087372" w="11156140">
                <a:moveTo>
                  <a:pt x="0" y="0"/>
                </a:moveTo>
                <a:lnTo>
                  <a:pt x="11156140" y="0"/>
                </a:lnTo>
                <a:lnTo>
                  <a:pt x="11156140" y="6087372"/>
                </a:lnTo>
                <a:lnTo>
                  <a:pt x="0" y="608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57412">
            <a:off x="11671393" y="5554623"/>
            <a:ext cx="2137079" cy="3292419"/>
          </a:xfrm>
          <a:custGeom>
            <a:avLst/>
            <a:gdLst/>
            <a:ahLst/>
            <a:cxnLst/>
            <a:rect r="r" b="b" t="t" l="l"/>
            <a:pathLst>
              <a:path h="3292419" w="2137079">
                <a:moveTo>
                  <a:pt x="0" y="0"/>
                </a:moveTo>
                <a:lnTo>
                  <a:pt x="2137079" y="0"/>
                </a:lnTo>
                <a:lnTo>
                  <a:pt x="2137079" y="3292419"/>
                </a:lnTo>
                <a:lnTo>
                  <a:pt x="0" y="3292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657" y="1697790"/>
            <a:ext cx="9210860" cy="108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4"/>
              </a:lnSpc>
            </a:pPr>
            <a:r>
              <a:rPr lang="en-US" sz="7870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7870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7870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][</a:t>
            </a:r>
            <a:r>
              <a:rPr lang="en-US" sz="7870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</a:t>
            </a:r>
            <a:r>
              <a:rPr lang="en-US" sz="787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34727" y="-1541507"/>
            <a:ext cx="16541712" cy="9303187"/>
            <a:chOff x="0" y="0"/>
            <a:chExt cx="1174237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4237" cy="660400"/>
            </a:xfrm>
            <a:custGeom>
              <a:avLst/>
              <a:gdLst/>
              <a:ahLst/>
              <a:cxnLst/>
              <a:rect r="r" b="b" t="t" l="l"/>
              <a:pathLst>
                <a:path h="660400" w="1174237">
                  <a:moveTo>
                    <a:pt x="104977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9777" y="0"/>
                  </a:lnTo>
                  <a:cubicBezTo>
                    <a:pt x="1118357" y="0"/>
                    <a:pt x="1174237" y="55880"/>
                    <a:pt x="1174237" y="124460"/>
                  </a:cubicBezTo>
                  <a:lnTo>
                    <a:pt x="1174237" y="535940"/>
                  </a:lnTo>
                  <a:cubicBezTo>
                    <a:pt x="1174237" y="604520"/>
                    <a:pt x="1118357" y="660400"/>
                    <a:pt x="1049777" y="66040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845" y="2589691"/>
            <a:ext cx="15186652" cy="3792870"/>
          </a:xfrm>
          <a:custGeom>
            <a:avLst/>
            <a:gdLst/>
            <a:ahLst/>
            <a:cxnLst/>
            <a:rect r="r" b="b" t="t" l="l"/>
            <a:pathLst>
              <a:path h="3792870" w="15186652">
                <a:moveTo>
                  <a:pt x="0" y="0"/>
                </a:moveTo>
                <a:lnTo>
                  <a:pt x="15186652" y="0"/>
                </a:lnTo>
                <a:lnTo>
                  <a:pt x="15186652" y="3792870"/>
                </a:lnTo>
                <a:lnTo>
                  <a:pt x="0" y="3792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7139" y="1309906"/>
            <a:ext cx="20047977" cy="8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8"/>
              </a:lnSpc>
            </a:pPr>
            <a:r>
              <a:rPr lang="en-US" sz="5979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5979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597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5979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597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][</a:t>
            </a:r>
            <a:r>
              <a:rPr lang="en-US" sz="5979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  <a:r>
              <a:rPr lang="en-US" sz="597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]= </a:t>
            </a:r>
            <a:r>
              <a:rPr lang="en-US" sz="597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597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5979">
                <a:solidFill>
                  <a:srgbClr val="DCD8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30, 40, 50</a:t>
            </a:r>
            <a:r>
              <a:rPr lang="en-US" sz="597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},{</a:t>
            </a:r>
            <a:r>
              <a:rPr lang="en-US" sz="5979">
                <a:solidFill>
                  <a:srgbClr val="DCD8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60, 10</a:t>
            </a:r>
            <a:r>
              <a:rPr lang="en-US" sz="597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},{</a:t>
            </a:r>
            <a:r>
              <a:rPr lang="en-US" sz="5979">
                <a:solidFill>
                  <a:srgbClr val="DCD8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20</a:t>
            </a:r>
            <a:r>
              <a:rPr lang="en-US" sz="597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597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5979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60706" y="5761202"/>
            <a:ext cx="2931611" cy="4000957"/>
          </a:xfrm>
          <a:custGeom>
            <a:avLst/>
            <a:gdLst/>
            <a:ahLst/>
            <a:cxnLst/>
            <a:rect r="r" b="b" t="t" l="l"/>
            <a:pathLst>
              <a:path h="4000957" w="2931611">
                <a:moveTo>
                  <a:pt x="0" y="0"/>
                </a:moveTo>
                <a:lnTo>
                  <a:pt x="2931610" y="0"/>
                </a:lnTo>
                <a:lnTo>
                  <a:pt x="2931610" y="4000957"/>
                </a:lnTo>
                <a:lnTo>
                  <a:pt x="0" y="4000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3176860" y="-100839"/>
            <a:ext cx="16337312" cy="10488678"/>
            <a:chOff x="0" y="0"/>
            <a:chExt cx="1090593" cy="700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0593" cy="700169"/>
            </a:xfrm>
            <a:custGeom>
              <a:avLst/>
              <a:gdLst/>
              <a:ahLst/>
              <a:cxnLst/>
              <a:rect r="r" b="b" t="t" l="l"/>
              <a:pathLst>
                <a:path h="700169" w="1090593">
                  <a:moveTo>
                    <a:pt x="966133" y="700169"/>
                  </a:moveTo>
                  <a:lnTo>
                    <a:pt x="124460" y="700169"/>
                  </a:lnTo>
                  <a:cubicBezTo>
                    <a:pt x="55880" y="700169"/>
                    <a:pt x="0" y="644289"/>
                    <a:pt x="0" y="575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6133" y="0"/>
                  </a:lnTo>
                  <a:cubicBezTo>
                    <a:pt x="1034713" y="0"/>
                    <a:pt x="1090593" y="55880"/>
                    <a:pt x="1090593" y="124460"/>
                  </a:cubicBezTo>
                  <a:lnTo>
                    <a:pt x="1090593" y="575709"/>
                  </a:lnTo>
                  <a:cubicBezTo>
                    <a:pt x="1090593" y="644289"/>
                    <a:pt x="1034713" y="700169"/>
                    <a:pt x="966133" y="700169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7412">
            <a:off x="12091913" y="6849170"/>
            <a:ext cx="2137079" cy="3292419"/>
          </a:xfrm>
          <a:custGeom>
            <a:avLst/>
            <a:gdLst/>
            <a:ahLst/>
            <a:cxnLst/>
            <a:rect r="r" b="b" t="t" l="l"/>
            <a:pathLst>
              <a:path h="3292419" w="2137079">
                <a:moveTo>
                  <a:pt x="0" y="0"/>
                </a:moveTo>
                <a:lnTo>
                  <a:pt x="2137079" y="0"/>
                </a:lnTo>
                <a:lnTo>
                  <a:pt x="2137079" y="3292419"/>
                </a:lnTo>
                <a:lnTo>
                  <a:pt x="0" y="3292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213" y="3211874"/>
            <a:ext cx="12147720" cy="6046426"/>
          </a:xfrm>
          <a:custGeom>
            <a:avLst/>
            <a:gdLst/>
            <a:ahLst/>
            <a:cxnLst/>
            <a:rect r="r" b="b" t="t" l="l"/>
            <a:pathLst>
              <a:path h="6046426" w="12147720">
                <a:moveTo>
                  <a:pt x="0" y="0"/>
                </a:moveTo>
                <a:lnTo>
                  <a:pt x="12147720" y="0"/>
                </a:lnTo>
                <a:lnTo>
                  <a:pt x="12147720" y="6046426"/>
                </a:lnTo>
                <a:lnTo>
                  <a:pt x="0" y="604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9084" y="1697790"/>
            <a:ext cx="9210860" cy="108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4"/>
              </a:lnSpc>
            </a:pPr>
            <a:r>
              <a:rPr lang="en-US" sz="7870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7870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7870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][</a:t>
            </a:r>
            <a:r>
              <a:rPr lang="en-US" sz="7870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][</a:t>
            </a:r>
            <a:r>
              <a:rPr lang="en-US" sz="7870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  <a:r>
              <a:rPr lang="en-US" sz="7870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</a:t>
            </a:r>
            <a:r>
              <a:rPr lang="en-US" sz="787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962324" y="3046681"/>
            <a:ext cx="13835130" cy="6371834"/>
            <a:chOff x="0" y="0"/>
            <a:chExt cx="14302880" cy="65872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02880" cy="6587258"/>
            </a:xfrm>
            <a:custGeom>
              <a:avLst/>
              <a:gdLst/>
              <a:ahLst/>
              <a:cxnLst/>
              <a:rect r="r" b="b" t="t" l="l"/>
              <a:pathLst>
                <a:path h="6587258" w="14302880">
                  <a:moveTo>
                    <a:pt x="0" y="6253504"/>
                  </a:moveTo>
                  <a:lnTo>
                    <a:pt x="0" y="333754"/>
                  </a:lnTo>
                  <a:cubicBezTo>
                    <a:pt x="0" y="149311"/>
                    <a:pt x="486298" y="0"/>
                    <a:pt x="1087019" y="0"/>
                  </a:cubicBezTo>
                  <a:lnTo>
                    <a:pt x="13215862" y="0"/>
                  </a:lnTo>
                  <a:cubicBezTo>
                    <a:pt x="13816583" y="0"/>
                    <a:pt x="14302880" y="150189"/>
                    <a:pt x="14302880" y="333754"/>
                  </a:cubicBezTo>
                  <a:lnTo>
                    <a:pt x="14302880" y="6253504"/>
                  </a:lnTo>
                  <a:cubicBezTo>
                    <a:pt x="14302880" y="6437947"/>
                    <a:pt x="13816583" y="6587258"/>
                    <a:pt x="13215862" y="6587258"/>
                  </a:cubicBezTo>
                  <a:lnTo>
                    <a:pt x="1087019" y="6587258"/>
                  </a:lnTo>
                  <a:cubicBezTo>
                    <a:pt x="489159" y="6587258"/>
                    <a:pt x="0" y="6437947"/>
                    <a:pt x="0" y="6253504"/>
                  </a:cubicBezTo>
                  <a:close/>
                </a:path>
              </a:pathLst>
            </a:custGeom>
            <a:blipFill>
              <a:blip r:embed="rId6"/>
              <a:stretch>
                <a:fillRect l="-375" t="0" r="-37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roup/ZzHCrKVEj7/contest/429848/problem/U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group/ZzHCrKVEj7/contest/429848/problem/N"/>
              </a:rPr>
              <a:t> LINK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ideone.com/Qrzhaf"/>
              </a:rPr>
              <a:t>SOLUTION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808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3319588" y="3592372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Break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885019">
            <a:off x="13246367" y="4975177"/>
            <a:ext cx="1697640" cy="1546396"/>
          </a:xfrm>
          <a:custGeom>
            <a:avLst/>
            <a:gdLst/>
            <a:ahLst/>
            <a:cxnLst/>
            <a:rect r="r" b="b" t="t" l="l"/>
            <a:pathLst>
              <a:path h="1546396" w="1697640">
                <a:moveTo>
                  <a:pt x="0" y="0"/>
                </a:moveTo>
                <a:lnTo>
                  <a:pt x="1697640" y="0"/>
                </a:lnTo>
                <a:lnTo>
                  <a:pt x="1697640" y="1546396"/>
                </a:lnTo>
                <a:lnTo>
                  <a:pt x="0" y="154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0270" y="87917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147707" y="187711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string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86827">
            <a:off x="11401427" y="1066666"/>
            <a:ext cx="1571510" cy="1431503"/>
          </a:xfrm>
          <a:custGeom>
            <a:avLst/>
            <a:gdLst/>
            <a:ahLst/>
            <a:cxnLst/>
            <a:rect r="r" b="b" t="t" l="l"/>
            <a:pathLst>
              <a:path h="1431503" w="1571510">
                <a:moveTo>
                  <a:pt x="0" y="0"/>
                </a:moveTo>
                <a:lnTo>
                  <a:pt x="1571510" y="0"/>
                </a:lnTo>
                <a:lnTo>
                  <a:pt x="1571510" y="1431502"/>
                </a:lnTo>
                <a:lnTo>
                  <a:pt x="0" y="1431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10920239" y="4373439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4388">
            <a:off x="1188883" y="230061"/>
            <a:ext cx="2895849" cy="3104712"/>
          </a:xfrm>
          <a:custGeom>
            <a:avLst/>
            <a:gdLst/>
            <a:ahLst/>
            <a:cxnLst/>
            <a:rect r="r" b="b" t="t" l="l"/>
            <a:pathLst>
              <a:path h="3104712" w="2895849">
                <a:moveTo>
                  <a:pt x="0" y="0"/>
                </a:moveTo>
                <a:lnTo>
                  <a:pt x="2895849" y="0"/>
                </a:lnTo>
                <a:lnTo>
                  <a:pt x="2895849" y="3104712"/>
                </a:lnTo>
                <a:lnTo>
                  <a:pt x="0" y="31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4825" y="397343"/>
            <a:ext cx="12639965" cy="9492314"/>
            <a:chOff x="0" y="0"/>
            <a:chExt cx="845566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6865" r="0" b="-68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921556" y="2563105"/>
            <a:ext cx="9448304" cy="5963179"/>
            <a:chOff x="0" y="0"/>
            <a:chExt cx="2488442" cy="1570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442" cy="1570549"/>
            </a:xfrm>
            <a:custGeom>
              <a:avLst/>
              <a:gdLst/>
              <a:ahLst/>
              <a:cxnLst/>
              <a:rect r="r" b="b" t="t" l="l"/>
              <a:pathLst>
                <a:path h="1570549" w="2488442">
                  <a:moveTo>
                    <a:pt x="41789" y="0"/>
                  </a:moveTo>
                  <a:lnTo>
                    <a:pt x="2446653" y="0"/>
                  </a:lnTo>
                  <a:cubicBezTo>
                    <a:pt x="2469733" y="0"/>
                    <a:pt x="2488442" y="18710"/>
                    <a:pt x="2488442" y="41789"/>
                  </a:cubicBezTo>
                  <a:lnTo>
                    <a:pt x="2488442" y="1528760"/>
                  </a:lnTo>
                  <a:cubicBezTo>
                    <a:pt x="2488442" y="1551840"/>
                    <a:pt x="2469733" y="1570549"/>
                    <a:pt x="2446653" y="1570549"/>
                  </a:cubicBezTo>
                  <a:lnTo>
                    <a:pt x="41789" y="1570549"/>
                  </a:lnTo>
                  <a:cubicBezTo>
                    <a:pt x="18710" y="1570549"/>
                    <a:pt x="0" y="1551840"/>
                    <a:pt x="0" y="1528760"/>
                  </a:cubicBezTo>
                  <a:lnTo>
                    <a:pt x="0" y="41789"/>
                  </a:lnTo>
                  <a:cubicBezTo>
                    <a:pt x="0" y="18710"/>
                    <a:pt x="18710" y="0"/>
                    <a:pt x="41789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8442" cy="1608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07714" y="5071709"/>
            <a:ext cx="9795509" cy="3454576"/>
          </a:xfrm>
          <a:custGeom>
            <a:avLst/>
            <a:gdLst/>
            <a:ahLst/>
            <a:cxnLst/>
            <a:rect r="r" b="b" t="t" l="l"/>
            <a:pathLst>
              <a:path h="3454576" w="9795509">
                <a:moveTo>
                  <a:pt x="0" y="0"/>
                </a:moveTo>
                <a:lnTo>
                  <a:pt x="9795509" y="0"/>
                </a:lnTo>
                <a:lnTo>
                  <a:pt x="9795509" y="3454576"/>
                </a:lnTo>
                <a:lnTo>
                  <a:pt x="0" y="3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75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53373" y="2563105"/>
            <a:ext cx="4768511" cy="3038999"/>
          </a:xfrm>
          <a:custGeom>
            <a:avLst/>
            <a:gdLst/>
            <a:ahLst/>
            <a:cxnLst/>
            <a:rect r="r" b="b" t="t" l="l"/>
            <a:pathLst>
              <a:path h="3038999" w="4768511">
                <a:moveTo>
                  <a:pt x="0" y="0"/>
                </a:moveTo>
                <a:lnTo>
                  <a:pt x="4768511" y="0"/>
                </a:lnTo>
                <a:lnTo>
                  <a:pt x="4768511" y="3039000"/>
                </a:lnTo>
                <a:lnTo>
                  <a:pt x="0" y="303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53373" y="2647873"/>
            <a:ext cx="4272454" cy="2954232"/>
          </a:xfrm>
          <a:custGeom>
            <a:avLst/>
            <a:gdLst/>
            <a:ahLst/>
            <a:cxnLst/>
            <a:rect r="r" b="b" t="t" l="l"/>
            <a:pathLst>
              <a:path h="2954232" w="4272454">
                <a:moveTo>
                  <a:pt x="0" y="0"/>
                </a:moveTo>
                <a:lnTo>
                  <a:pt x="4272455" y="0"/>
                </a:lnTo>
                <a:lnTo>
                  <a:pt x="4272455" y="2954232"/>
                </a:lnTo>
                <a:lnTo>
                  <a:pt x="0" y="2954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79924" y="-4429845"/>
            <a:ext cx="9246742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076873" y="-141575"/>
            <a:ext cx="38157015" cy="10570150"/>
            <a:chOff x="0" y="0"/>
            <a:chExt cx="3381995" cy="9368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-184370" y="471487"/>
            <a:ext cx="7864204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223" indent="-626111" lvl="1">
              <a:lnSpc>
                <a:spcPts val="6090"/>
              </a:lnSpc>
              <a:buFont typeface="Arial"/>
              <a:buChar char="•"/>
            </a:pP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Read  </a:t>
            </a:r>
            <a:r>
              <a:rPr lang="en-US" sz="5800">
                <a:solidFill>
                  <a:srgbClr val="3670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  </a:t>
            </a: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numbers and print them in reverse order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91461"/>
            <a:ext cx="7051442" cy="311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int a1, a2,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cin &gt;&gt; a1 &gt;&gt; a2 &gt;&gt;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cout &lt;&lt; a3 &lt;&lt; a2 &lt;&lt; a1 ;</a:t>
            </a:r>
          </a:p>
          <a:p>
            <a:pPr algn="l">
              <a:lnSpc>
                <a:spcPts val="62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317948" y="4737921"/>
            <a:ext cx="7325214" cy="98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5"/>
              </a:lnSpc>
            </a:pPr>
            <a:r>
              <a:rPr lang="en-US" sz="7593">
                <a:solidFill>
                  <a:srgbClr val="B9E5F8"/>
                </a:solidFill>
                <a:latin typeface="DM Sans Bold"/>
                <a:ea typeface="DM Sans Bold"/>
                <a:cs typeface="DM Sans Bold"/>
                <a:sym typeface="DM Sans Bold"/>
              </a:rPr>
              <a:t>Easy Challenge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037004" y="6086911"/>
            <a:ext cx="2931611" cy="4000957"/>
          </a:xfrm>
          <a:custGeom>
            <a:avLst/>
            <a:gdLst/>
            <a:ahLst/>
            <a:cxnLst/>
            <a:rect r="r" b="b" t="t" l="l"/>
            <a:pathLst>
              <a:path h="4000957" w="2931611">
                <a:moveTo>
                  <a:pt x="0" y="0"/>
                </a:moveTo>
                <a:lnTo>
                  <a:pt x="2931611" y="0"/>
                </a:lnTo>
                <a:lnTo>
                  <a:pt x="2931611" y="4000957"/>
                </a:lnTo>
                <a:lnTo>
                  <a:pt x="0" y="4000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078749" y="343399"/>
            <a:ext cx="13180551" cy="9222661"/>
            <a:chOff x="0" y="0"/>
            <a:chExt cx="14302208" cy="10007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4238708" cy="9944004"/>
            </a:xfrm>
            <a:custGeom>
              <a:avLst/>
              <a:gdLst/>
              <a:ahLst/>
              <a:cxnLst/>
              <a:rect r="r" b="b" t="t" l="l"/>
              <a:pathLst>
                <a:path h="9944004" w="14238708">
                  <a:moveTo>
                    <a:pt x="14145997" y="9944004"/>
                  </a:moveTo>
                  <a:lnTo>
                    <a:pt x="92710" y="9944004"/>
                  </a:lnTo>
                  <a:cubicBezTo>
                    <a:pt x="41910" y="9944004"/>
                    <a:pt x="0" y="9902094"/>
                    <a:pt x="0" y="985129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9850024"/>
                  </a:lnTo>
                  <a:cubicBezTo>
                    <a:pt x="14238708" y="9902094"/>
                    <a:pt x="14196797" y="9944004"/>
                    <a:pt x="14145997" y="9944004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02208" cy="10007504"/>
            </a:xfrm>
            <a:custGeom>
              <a:avLst/>
              <a:gdLst/>
              <a:ahLst/>
              <a:cxnLst/>
              <a:rect r="r" b="b" t="t" l="l"/>
              <a:pathLst>
                <a:path h="10007504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9883044"/>
                  </a:lnTo>
                  <a:cubicBezTo>
                    <a:pt x="14242518" y="9918604"/>
                    <a:pt x="14213308" y="9947814"/>
                    <a:pt x="14177747" y="9947814"/>
                  </a:cubicBezTo>
                  <a:lnTo>
                    <a:pt x="124460" y="9947814"/>
                  </a:lnTo>
                  <a:cubicBezTo>
                    <a:pt x="88900" y="9947814"/>
                    <a:pt x="59690" y="9918604"/>
                    <a:pt x="59690" y="98830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883044"/>
                  </a:lnTo>
                  <a:cubicBezTo>
                    <a:pt x="0" y="9951624"/>
                    <a:pt x="55880" y="10007504"/>
                    <a:pt x="124460" y="10007504"/>
                  </a:cubicBezTo>
                  <a:lnTo>
                    <a:pt x="14177749" y="10007504"/>
                  </a:lnTo>
                  <a:cubicBezTo>
                    <a:pt x="14246327" y="10007504"/>
                    <a:pt x="14302208" y="9951624"/>
                    <a:pt x="14302208" y="9883044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144491" y="5620350"/>
            <a:ext cx="5265396" cy="7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749" indent="-487875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DECLARATION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0231" y="6594788"/>
            <a:ext cx="7220023" cy="215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char variable_name [length];</a:t>
            </a:r>
          </a:p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string variable name;</a:t>
            </a:r>
          </a:p>
          <a:p>
            <a:pPr algn="l">
              <a:lnSpc>
                <a:spcPts val="691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73557" y="1409348"/>
            <a:ext cx="5265396" cy="7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749" indent="-487875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INITIALIZATION </a:t>
            </a:r>
          </a:p>
        </p:txBody>
      </p:sp>
      <p:sp>
        <p:nvSpPr>
          <p:cNvPr name="TextBox 12" id="12"/>
          <p:cNvSpPr txBox="true"/>
          <p:nvPr/>
        </p:nvSpPr>
        <p:spPr>
          <a:xfrm rot="-302358">
            <a:off x="359955" y="2235883"/>
            <a:ext cx="4095574" cy="108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3"/>
              </a:lnSpc>
              <a:spcBef>
                <a:spcPct val="0"/>
              </a:spcBef>
            </a:pPr>
            <a:r>
              <a:rPr lang="en-US" sz="6345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STRING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57722" y="5620350"/>
            <a:ext cx="5265396" cy="7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749" indent="-487875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ACCESS ELEMENT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81453" y="2383785"/>
            <a:ext cx="7220023" cy="127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string str = “”;</a:t>
            </a:r>
          </a:p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string str = “Hello”;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7722" y="1536133"/>
            <a:ext cx="5265396" cy="7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749" indent="-487875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DEFINITION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5618" y="2510571"/>
            <a:ext cx="7220023" cy="19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String is typically </a:t>
            </a:r>
          </a:p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array of characters </a:t>
            </a:r>
          </a:p>
          <a:p>
            <a:pPr algn="l">
              <a:lnSpc>
                <a:spcPts val="502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383462" y="6594788"/>
            <a:ext cx="7220023" cy="127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by index</a:t>
            </a:r>
          </a:p>
          <a:p>
            <a:pPr algn="l">
              <a:lnSpc>
                <a:spcPts val="5027"/>
              </a:lnSpc>
            </a:pPr>
            <a:r>
              <a:rPr lang="en-US" sz="441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ex : s[2]</a:t>
            </a:r>
          </a:p>
        </p:txBody>
      </p: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8133" y="427276"/>
          <a:ext cx="12042153" cy="9432447"/>
        </p:xfrm>
        <a:graphic>
          <a:graphicData uri="http://schemas.openxmlformats.org/drawingml/2006/table">
            <a:tbl>
              <a:tblPr/>
              <a:tblGrid>
                <a:gridCol w="12042153"/>
              </a:tblGrid>
              <a:tr h="22113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B9E5F8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concatenation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7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19"/>
                        </a:lnSpc>
                        <a:defRPr/>
                      </a:pPr>
                      <a:r>
                        <a:rPr lang="en-US" sz="42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// CONCATENATING 2 STRINGS</a:t>
                      </a:r>
                      <a:endParaRPr lang="en-US" sz="1100"/>
                    </a:p>
                    <a:p>
                      <a:pPr algn="l">
                        <a:lnSpc>
                          <a:spcPts val="6019"/>
                        </a:lnSpc>
                      </a:pP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string </a:t>
                      </a:r>
                      <a:r>
                        <a:rPr lang="en-US" sz="4299">
                          <a:solidFill>
                            <a:srgbClr val="F0ABC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 = “Hello”</a:t>
                      </a:r>
                    </a:p>
                    <a:p>
                      <a:pPr algn="l">
                        <a:lnSpc>
                          <a:spcPts val="6019"/>
                        </a:lnSpc>
                      </a:pP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string </a:t>
                      </a:r>
                      <a:r>
                        <a:rPr lang="en-US" sz="4299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b = “World”</a:t>
                      </a:r>
                    </a:p>
                    <a:p>
                      <a:pPr algn="l">
                        <a:lnSpc>
                          <a:spcPts val="6019"/>
                        </a:lnSpc>
                      </a:pP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string </a:t>
                      </a:r>
                      <a:r>
                        <a:rPr lang="en-US" sz="4299">
                          <a:solidFill>
                            <a:srgbClr val="F3D339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</a:t>
                      </a: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= </a:t>
                      </a:r>
                      <a:r>
                        <a:rPr lang="en-US" sz="4299">
                          <a:solidFill>
                            <a:srgbClr val="F0ABC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</a:t>
                      </a: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+ </a:t>
                      </a:r>
                      <a:r>
                        <a:rPr lang="en-US" sz="4299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b</a:t>
                      </a: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;</a:t>
                      </a:r>
                    </a:p>
                    <a:p>
                      <a:pPr algn="l">
                        <a:lnSpc>
                          <a:spcPts val="6019"/>
                        </a:lnSpc>
                      </a:pP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cout &lt;&lt; </a:t>
                      </a:r>
                      <a:r>
                        <a:rPr lang="en-US" sz="4299">
                          <a:solidFill>
                            <a:srgbClr val="F3D339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</a:t>
                      </a:r>
                      <a:r>
                        <a:rPr lang="en-US" sz="42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;  </a:t>
                      </a:r>
                      <a:r>
                        <a:rPr lang="en-US" sz="42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// “</a:t>
                      </a:r>
                      <a:r>
                        <a:rPr lang="en-US" sz="4299">
                          <a:solidFill>
                            <a:srgbClr val="F0ABC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HELLO</a:t>
                      </a:r>
                      <a:r>
                        <a:rPr lang="en-US" sz="4299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WORLD</a:t>
                      </a:r>
                      <a:r>
                        <a:rPr lang="en-US" sz="42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”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40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r>
                        <a:rPr lang="en-US" sz="39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// CONCATENATING MORE THAN 2 STRINGS </a:t>
                      </a:r>
                      <a:endParaRPr lang="en-US" sz="1100"/>
                    </a:p>
                    <a:p>
                      <a:pPr algn="l">
                        <a:lnSpc>
                          <a:spcPts val="6439"/>
                        </a:lnSpc>
                      </a:pP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r>
                        <a:rPr lang="en-US" sz="4599">
                          <a:solidFill>
                            <a:srgbClr val="F3D339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= </a:t>
                      </a:r>
                      <a:r>
                        <a:rPr lang="en-US" sz="4599">
                          <a:solidFill>
                            <a:srgbClr val="F0ABC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A 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+ </a:t>
                      </a:r>
                      <a:r>
                        <a:rPr lang="en-US" sz="4599">
                          <a:solidFill>
                            <a:srgbClr val="D46B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“ “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+ </a:t>
                      </a:r>
                      <a:r>
                        <a:rPr lang="en-US" sz="4599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B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;</a:t>
                      </a:r>
                    </a:p>
                    <a:p>
                      <a:pPr algn="l">
                        <a:lnSpc>
                          <a:spcPts val="6439"/>
                        </a:lnSpc>
                      </a:pP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cout &lt;&lt; </a:t>
                      </a:r>
                      <a:r>
                        <a:rPr lang="en-US" sz="4599">
                          <a:solidFill>
                            <a:srgbClr val="F3D339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;  </a:t>
                      </a:r>
                      <a:r>
                        <a:rPr lang="en-US" sz="45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// “</a:t>
                      </a:r>
                      <a:r>
                        <a:rPr lang="en-US" sz="4599">
                          <a:solidFill>
                            <a:srgbClr val="F0ABC1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HELLO</a:t>
                      </a:r>
                      <a:r>
                        <a:rPr lang="en-US" sz="4599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 </a:t>
                      </a:r>
                      <a:r>
                        <a:rPr lang="en-US" sz="4599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WORLD</a:t>
                      </a:r>
                      <a:r>
                        <a:rPr lang="en-US" sz="4599">
                          <a:solidFill>
                            <a:srgbClr val="DCD8CA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”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689674" y="1645601"/>
            <a:ext cx="11864820" cy="6901708"/>
            <a:chOff x="0" y="0"/>
            <a:chExt cx="15819761" cy="920227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84260"/>
              <a:ext cx="15819761" cy="9118017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5819761" cy="98998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67949" y="280817"/>
              <a:ext cx="428354" cy="428354"/>
            </a:xfrm>
            <a:custGeom>
              <a:avLst/>
              <a:gdLst/>
              <a:ahLst/>
              <a:cxnLst/>
              <a:rect r="r" b="b" t="t" l="l"/>
              <a:pathLst>
                <a:path h="428354" w="428354">
                  <a:moveTo>
                    <a:pt x="0" y="0"/>
                  </a:moveTo>
                  <a:lnTo>
                    <a:pt x="428354" y="0"/>
                  </a:lnTo>
                  <a:lnTo>
                    <a:pt x="428354" y="428354"/>
                  </a:lnTo>
                  <a:lnTo>
                    <a:pt x="0" y="42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165049" y="2385632"/>
            <a:ext cx="2411524" cy="6130214"/>
          </a:xfrm>
          <a:custGeom>
            <a:avLst/>
            <a:gdLst/>
            <a:ahLst/>
            <a:cxnLst/>
            <a:rect r="r" b="b" t="t" l="l"/>
            <a:pathLst>
              <a:path h="6130214" w="2411524">
                <a:moveTo>
                  <a:pt x="0" y="0"/>
                </a:moveTo>
                <a:lnTo>
                  <a:pt x="2411524" y="0"/>
                </a:lnTo>
                <a:lnTo>
                  <a:pt x="2411524" y="6130214"/>
                </a:lnTo>
                <a:lnTo>
                  <a:pt x="0" y="613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01" t="-9397" r="-308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873788" y="2417990"/>
            <a:ext cx="11028479" cy="6020341"/>
            <a:chOff x="0" y="0"/>
            <a:chExt cx="16794612" cy="91680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794612" cy="9168018"/>
            </a:xfrm>
            <a:custGeom>
              <a:avLst/>
              <a:gdLst/>
              <a:ahLst/>
              <a:cxnLst/>
              <a:rect r="r" b="b" t="t" l="l"/>
              <a:pathLst>
                <a:path h="9168018" w="16794612">
                  <a:moveTo>
                    <a:pt x="0" y="8703504"/>
                  </a:moveTo>
                  <a:lnTo>
                    <a:pt x="0" y="464513"/>
                  </a:lnTo>
                  <a:cubicBezTo>
                    <a:pt x="0" y="207808"/>
                    <a:pt x="571017" y="0"/>
                    <a:pt x="1276391" y="0"/>
                  </a:cubicBezTo>
                  <a:lnTo>
                    <a:pt x="15518222" y="0"/>
                  </a:lnTo>
                  <a:cubicBezTo>
                    <a:pt x="16223596" y="0"/>
                    <a:pt x="16794612" y="209031"/>
                    <a:pt x="16794612" y="464513"/>
                  </a:cubicBezTo>
                  <a:lnTo>
                    <a:pt x="16794612" y="8703504"/>
                  </a:lnTo>
                  <a:cubicBezTo>
                    <a:pt x="16794612" y="8960209"/>
                    <a:pt x="16223596" y="9168018"/>
                    <a:pt x="15518222" y="9168018"/>
                  </a:cubicBezTo>
                  <a:lnTo>
                    <a:pt x="1276391" y="9168018"/>
                  </a:lnTo>
                  <a:cubicBezTo>
                    <a:pt x="574376" y="9168018"/>
                    <a:pt x="0" y="8960209"/>
                    <a:pt x="0" y="8703504"/>
                  </a:cubicBezTo>
                  <a:close/>
                </a:path>
              </a:pathLst>
            </a:custGeom>
            <a:blipFill>
              <a:blip r:embed="rId7"/>
              <a:stretch>
                <a:fillRect l="-1800" t="0" r="-180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704237" y="2385632"/>
            <a:ext cx="2186434" cy="2930867"/>
          </a:xfrm>
          <a:custGeom>
            <a:avLst/>
            <a:gdLst/>
            <a:ahLst/>
            <a:cxnLst/>
            <a:rect r="r" b="b" t="t" l="l"/>
            <a:pathLst>
              <a:path h="2930867" w="2186434">
                <a:moveTo>
                  <a:pt x="0" y="0"/>
                </a:moveTo>
                <a:lnTo>
                  <a:pt x="2186434" y="0"/>
                </a:lnTo>
                <a:lnTo>
                  <a:pt x="2186434" y="2930866"/>
                </a:lnTo>
                <a:lnTo>
                  <a:pt x="0" y="2930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35" t="-7567" r="0" b="-756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codeforces.com/group/ZzHCrKVEj7/contest/431775/problem/D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codeforces.com/group/ZzHCrKVEj7/contest/429848/problem/N"/>
              </a:rPr>
              <a:t> LINK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ideone.com/TTbgmA"/>
              </a:rPr>
              <a:t>SOLUTION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2122617">
            <a:off x="8504696" y="2247821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7957" y="3622814"/>
            <a:ext cx="5786268" cy="10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3"/>
              </a:lnSpc>
            </a:pPr>
            <a:r>
              <a:rPr lang="en-US" sz="7700" spc="16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magic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6809" y="4529913"/>
            <a:ext cx="4868434" cy="13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3"/>
              </a:lnSpc>
            </a:pPr>
            <a:r>
              <a:rPr lang="en-US" sz="10306" spc="226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STRING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620" y="2086023"/>
            <a:ext cx="6166337" cy="123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2367"/>
              </a:lnSpc>
              <a:buFont typeface="Arial"/>
              <a:buChar char="•"/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sort string in asc/dec order </a:t>
            </a:r>
          </a:p>
          <a:p>
            <a:pPr algn="l">
              <a:lnSpc>
                <a:spcPts val="2367"/>
              </a:lnSpc>
            </a:pPr>
          </a:p>
          <a:p>
            <a:pPr algn="l">
              <a:lnSpc>
                <a:spcPts val="2367"/>
              </a:lnSpc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sort(str.begin(), str.end());</a:t>
            </a:r>
          </a:p>
          <a:p>
            <a:pPr algn="l">
              <a:lnSpc>
                <a:spcPts val="2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1162" y="5038504"/>
            <a:ext cx="5907254" cy="23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695" indent="-330848" lvl="1">
              <a:lnSpc>
                <a:spcPts val="2267"/>
              </a:lnSpc>
              <a:buFont typeface="Arial"/>
              <a:buChar char="•"/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swap two strings  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string a = "Hello";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string b = "World";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a.swap(b);</a:t>
            </a:r>
          </a:p>
          <a:p>
            <a:pPr algn="l">
              <a:lnSpc>
                <a:spcPts val="226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035417" y="652099"/>
            <a:ext cx="3740501" cy="911138"/>
            <a:chOff x="0" y="0"/>
            <a:chExt cx="1077109" cy="262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8A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70927" y="7164425"/>
            <a:ext cx="3705330" cy="976981"/>
            <a:chOff x="0" y="0"/>
            <a:chExt cx="1066981" cy="2813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2818351">
            <a:off x="10287659" y="2338995"/>
            <a:ext cx="3208964" cy="893956"/>
          </a:xfrm>
          <a:custGeom>
            <a:avLst/>
            <a:gdLst/>
            <a:ahLst/>
            <a:cxnLst/>
            <a:rect r="r" b="b" t="t" l="l"/>
            <a:pathLst>
              <a:path h="893956" w="3208964">
                <a:moveTo>
                  <a:pt x="0" y="0"/>
                </a:moveTo>
                <a:lnTo>
                  <a:pt x="3208964" y="0"/>
                </a:lnTo>
                <a:lnTo>
                  <a:pt x="3208964" y="893956"/>
                </a:lnTo>
                <a:lnTo>
                  <a:pt x="0" y="893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330692" y="840023"/>
            <a:ext cx="3088337" cy="54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3893" spc="163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size()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60374" y="7434365"/>
            <a:ext cx="3088337" cy="48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3493" spc="146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clear()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47175">
            <a:off x="11284252" y="4292065"/>
            <a:ext cx="2374131" cy="661388"/>
          </a:xfrm>
          <a:custGeom>
            <a:avLst/>
            <a:gdLst/>
            <a:ahLst/>
            <a:cxnLst/>
            <a:rect r="r" b="b" t="t" l="l"/>
            <a:pathLst>
              <a:path h="661388" w="2374131">
                <a:moveTo>
                  <a:pt x="0" y="0"/>
                </a:moveTo>
                <a:lnTo>
                  <a:pt x="2374131" y="0"/>
                </a:lnTo>
                <a:lnTo>
                  <a:pt x="2374131" y="661388"/>
                </a:lnTo>
                <a:lnTo>
                  <a:pt x="0" y="66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534189">
            <a:off x="11068984" y="6243854"/>
            <a:ext cx="2530890" cy="705057"/>
          </a:xfrm>
          <a:custGeom>
            <a:avLst/>
            <a:gdLst/>
            <a:ahLst/>
            <a:cxnLst/>
            <a:rect r="r" b="b" t="t" l="l"/>
            <a:pathLst>
              <a:path h="705057" w="2530890">
                <a:moveTo>
                  <a:pt x="0" y="0"/>
                </a:moveTo>
                <a:lnTo>
                  <a:pt x="2530890" y="0"/>
                </a:lnTo>
                <a:lnTo>
                  <a:pt x="2530890" y="705058"/>
                </a:lnTo>
                <a:lnTo>
                  <a:pt x="0" y="70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08552">
            <a:off x="5506599" y="2306316"/>
            <a:ext cx="3121465" cy="869581"/>
          </a:xfrm>
          <a:custGeom>
            <a:avLst/>
            <a:gdLst/>
            <a:ahLst/>
            <a:cxnLst/>
            <a:rect r="r" b="b" t="t" l="l"/>
            <a:pathLst>
              <a:path h="869581" w="3121465">
                <a:moveTo>
                  <a:pt x="0" y="0"/>
                </a:moveTo>
                <a:lnTo>
                  <a:pt x="3121465" y="0"/>
                </a:lnTo>
                <a:lnTo>
                  <a:pt x="3121465" y="869580"/>
                </a:lnTo>
                <a:lnTo>
                  <a:pt x="0" y="869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837720">
            <a:off x="5045766" y="4272669"/>
            <a:ext cx="2483820" cy="691945"/>
          </a:xfrm>
          <a:custGeom>
            <a:avLst/>
            <a:gdLst/>
            <a:ahLst/>
            <a:cxnLst/>
            <a:rect r="r" b="b" t="t" l="l"/>
            <a:pathLst>
              <a:path h="691945" w="2483820">
                <a:moveTo>
                  <a:pt x="0" y="0"/>
                </a:moveTo>
                <a:lnTo>
                  <a:pt x="2483820" y="0"/>
                </a:lnTo>
                <a:lnTo>
                  <a:pt x="2483820" y="691945"/>
                </a:lnTo>
                <a:lnTo>
                  <a:pt x="0" y="691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719160">
            <a:off x="5851443" y="6366153"/>
            <a:ext cx="2334855" cy="650446"/>
          </a:xfrm>
          <a:custGeom>
            <a:avLst/>
            <a:gdLst/>
            <a:ahLst/>
            <a:cxnLst/>
            <a:rect r="r" b="b" t="t" l="l"/>
            <a:pathLst>
              <a:path h="650446" w="2334855">
                <a:moveTo>
                  <a:pt x="0" y="0"/>
                </a:moveTo>
                <a:lnTo>
                  <a:pt x="2334855" y="0"/>
                </a:lnTo>
                <a:lnTo>
                  <a:pt x="2334855" y="650446"/>
                </a:lnTo>
                <a:lnTo>
                  <a:pt x="0" y="650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261386">
            <a:off x="8672556" y="6509905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826399" y="1885749"/>
            <a:ext cx="5034200" cy="123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2367"/>
              </a:lnSpc>
              <a:buFont typeface="Arial"/>
              <a:buChar char="•"/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get the size of the string </a:t>
            </a:r>
          </a:p>
          <a:p>
            <a:pPr algn="l">
              <a:lnSpc>
                <a:spcPts val="2367"/>
              </a:lnSpc>
            </a:pPr>
          </a:p>
          <a:p>
            <a:pPr algn="l">
              <a:lnSpc>
                <a:spcPts val="2367"/>
              </a:lnSpc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int len = str.size();</a:t>
            </a:r>
          </a:p>
          <a:p>
            <a:pPr algn="l">
              <a:lnSpc>
                <a:spcPts val="2367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421951" y="783035"/>
            <a:ext cx="3979534" cy="969364"/>
            <a:chOff x="0" y="0"/>
            <a:chExt cx="1077109" cy="2623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0036" y="0"/>
                  </a:moveTo>
                  <a:lnTo>
                    <a:pt x="1007073" y="0"/>
                  </a:lnTo>
                  <a:cubicBezTo>
                    <a:pt x="1025648" y="0"/>
                    <a:pt x="1043462" y="7379"/>
                    <a:pt x="1056596" y="20513"/>
                  </a:cubicBezTo>
                  <a:cubicBezTo>
                    <a:pt x="1069730" y="33647"/>
                    <a:pt x="1077109" y="51461"/>
                    <a:pt x="1077109" y="70036"/>
                  </a:cubicBezTo>
                  <a:lnTo>
                    <a:pt x="1077109" y="192334"/>
                  </a:lnTo>
                  <a:cubicBezTo>
                    <a:pt x="1077109" y="210909"/>
                    <a:pt x="1069730" y="228723"/>
                    <a:pt x="1056596" y="241857"/>
                  </a:cubicBezTo>
                  <a:cubicBezTo>
                    <a:pt x="1043462" y="254991"/>
                    <a:pt x="1025648" y="262370"/>
                    <a:pt x="1007073" y="262370"/>
                  </a:cubicBezTo>
                  <a:lnTo>
                    <a:pt x="70036" y="262370"/>
                  </a:lnTo>
                  <a:cubicBezTo>
                    <a:pt x="31356" y="262370"/>
                    <a:pt x="0" y="231014"/>
                    <a:pt x="0" y="192334"/>
                  </a:cubicBezTo>
                  <a:lnTo>
                    <a:pt x="0" y="70036"/>
                  </a:lnTo>
                  <a:cubicBezTo>
                    <a:pt x="0" y="51461"/>
                    <a:pt x="7379" y="33647"/>
                    <a:pt x="20513" y="20513"/>
                  </a:cubicBezTo>
                  <a:cubicBezTo>
                    <a:pt x="33647" y="7379"/>
                    <a:pt x="51461" y="0"/>
                    <a:pt x="70036" y="0"/>
                  </a:cubicBezTo>
                  <a:close/>
                </a:path>
              </a:pathLst>
            </a:custGeom>
            <a:solidFill>
              <a:srgbClr val="C2EBE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36095" y="1039640"/>
            <a:ext cx="3285694" cy="5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4142" spc="173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sort()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702917" y="3489301"/>
            <a:ext cx="3482748" cy="848353"/>
            <a:chOff x="0" y="0"/>
            <a:chExt cx="1077109" cy="2623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80026" y="0"/>
                  </a:moveTo>
                  <a:lnTo>
                    <a:pt x="997083" y="0"/>
                  </a:lnTo>
                  <a:cubicBezTo>
                    <a:pt x="1041280" y="0"/>
                    <a:pt x="1077109" y="35829"/>
                    <a:pt x="1077109" y="80026"/>
                  </a:cubicBezTo>
                  <a:lnTo>
                    <a:pt x="1077109" y="182344"/>
                  </a:lnTo>
                  <a:cubicBezTo>
                    <a:pt x="1077109" y="203569"/>
                    <a:pt x="1068678" y="223923"/>
                    <a:pt x="1053670" y="238931"/>
                  </a:cubicBezTo>
                  <a:cubicBezTo>
                    <a:pt x="1038662" y="253939"/>
                    <a:pt x="1018307" y="262370"/>
                    <a:pt x="997083" y="262370"/>
                  </a:cubicBezTo>
                  <a:lnTo>
                    <a:pt x="80026" y="262370"/>
                  </a:lnTo>
                  <a:cubicBezTo>
                    <a:pt x="35829" y="262370"/>
                    <a:pt x="0" y="226541"/>
                    <a:pt x="0" y="182344"/>
                  </a:cubicBezTo>
                  <a:lnTo>
                    <a:pt x="0" y="80026"/>
                  </a:lnTo>
                  <a:cubicBezTo>
                    <a:pt x="0" y="58802"/>
                    <a:pt x="8431" y="38447"/>
                    <a:pt x="23439" y="23439"/>
                  </a:cubicBezTo>
                  <a:cubicBezTo>
                    <a:pt x="38447" y="8431"/>
                    <a:pt x="58802" y="0"/>
                    <a:pt x="80026" y="0"/>
                  </a:cubicBezTo>
                  <a:close/>
                </a:path>
              </a:pathLst>
            </a:custGeom>
            <a:solidFill>
              <a:srgbClr val="D1D3D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977845" y="3655902"/>
            <a:ext cx="2875524" cy="50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625" spc="152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reverse()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8302" y="4628081"/>
            <a:ext cx="5564366" cy="111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87" indent="-311643" lvl="1">
              <a:lnSpc>
                <a:spcPts val="2136"/>
              </a:lnSpc>
              <a:buFont typeface="Arial"/>
              <a:buChar char="•"/>
            </a:pPr>
            <a:r>
              <a:rPr lang="en-US" sz="2886" spc="12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reverse the string  </a:t>
            </a:r>
          </a:p>
          <a:p>
            <a:pPr algn="l">
              <a:lnSpc>
                <a:spcPts val="2136"/>
              </a:lnSpc>
            </a:pPr>
          </a:p>
          <a:p>
            <a:pPr algn="l">
              <a:lnSpc>
                <a:spcPts val="2136"/>
              </a:lnSpc>
            </a:pPr>
            <a:r>
              <a:rPr lang="en-US" sz="2886" spc="12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reverse(str.begin(), str.end());</a:t>
            </a:r>
          </a:p>
          <a:p>
            <a:pPr algn="l">
              <a:lnSpc>
                <a:spcPts val="2136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834188" y="3852010"/>
            <a:ext cx="3697363" cy="900631"/>
            <a:chOff x="0" y="0"/>
            <a:chExt cx="1077109" cy="2623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5381" y="0"/>
                  </a:moveTo>
                  <a:lnTo>
                    <a:pt x="1001728" y="0"/>
                  </a:lnTo>
                  <a:cubicBezTo>
                    <a:pt x="1043360" y="0"/>
                    <a:pt x="1077109" y="33749"/>
                    <a:pt x="1077109" y="75381"/>
                  </a:cubicBezTo>
                  <a:lnTo>
                    <a:pt x="1077109" y="186990"/>
                  </a:lnTo>
                  <a:cubicBezTo>
                    <a:pt x="1077109" y="206982"/>
                    <a:pt x="1069167" y="226155"/>
                    <a:pt x="1055031" y="240292"/>
                  </a:cubicBezTo>
                  <a:cubicBezTo>
                    <a:pt x="1040894" y="254428"/>
                    <a:pt x="1021721" y="262370"/>
                    <a:pt x="1001728" y="262370"/>
                  </a:cubicBezTo>
                  <a:lnTo>
                    <a:pt x="75381" y="262370"/>
                  </a:lnTo>
                  <a:cubicBezTo>
                    <a:pt x="33749" y="262370"/>
                    <a:pt x="0" y="228621"/>
                    <a:pt x="0" y="186990"/>
                  </a:cubicBezTo>
                  <a:lnTo>
                    <a:pt x="0" y="75381"/>
                  </a:lnTo>
                  <a:cubicBezTo>
                    <a:pt x="0" y="33749"/>
                    <a:pt x="33749" y="0"/>
                    <a:pt x="75381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26058" y="4035706"/>
            <a:ext cx="3052720" cy="53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3848" spc="16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swap()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491125" y="7346618"/>
            <a:ext cx="3458622" cy="842476"/>
            <a:chOff x="0" y="0"/>
            <a:chExt cx="1077109" cy="2623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80584" y="0"/>
                  </a:moveTo>
                  <a:lnTo>
                    <a:pt x="996525" y="0"/>
                  </a:lnTo>
                  <a:cubicBezTo>
                    <a:pt x="1017897" y="0"/>
                    <a:pt x="1038394" y="8490"/>
                    <a:pt x="1053507" y="23602"/>
                  </a:cubicBezTo>
                  <a:cubicBezTo>
                    <a:pt x="1068619" y="38715"/>
                    <a:pt x="1077109" y="59212"/>
                    <a:pt x="1077109" y="80584"/>
                  </a:cubicBezTo>
                  <a:lnTo>
                    <a:pt x="1077109" y="181786"/>
                  </a:lnTo>
                  <a:cubicBezTo>
                    <a:pt x="1077109" y="203158"/>
                    <a:pt x="1068619" y="223655"/>
                    <a:pt x="1053507" y="238768"/>
                  </a:cubicBezTo>
                  <a:cubicBezTo>
                    <a:pt x="1038394" y="253880"/>
                    <a:pt x="1017897" y="262370"/>
                    <a:pt x="996525" y="262370"/>
                  </a:cubicBezTo>
                  <a:lnTo>
                    <a:pt x="80584" y="262370"/>
                  </a:lnTo>
                  <a:cubicBezTo>
                    <a:pt x="36079" y="262370"/>
                    <a:pt x="0" y="226291"/>
                    <a:pt x="0" y="181786"/>
                  </a:cubicBezTo>
                  <a:lnTo>
                    <a:pt x="0" y="80584"/>
                  </a:lnTo>
                  <a:cubicBezTo>
                    <a:pt x="0" y="59212"/>
                    <a:pt x="8490" y="38715"/>
                    <a:pt x="23602" y="23602"/>
                  </a:cubicBezTo>
                  <a:cubicBezTo>
                    <a:pt x="38715" y="8490"/>
                    <a:pt x="59212" y="0"/>
                    <a:pt x="80584" y="0"/>
                  </a:cubicBezTo>
                  <a:close/>
                </a:path>
              </a:pathLst>
            </a:custGeom>
            <a:solidFill>
              <a:srgbClr val="FAF0D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764149" y="7533494"/>
            <a:ext cx="2855604" cy="48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600" spc="15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getline()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297858" y="8487825"/>
            <a:ext cx="8172714" cy="168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815" indent="-319408" lvl="1">
              <a:lnSpc>
                <a:spcPts val="2189"/>
              </a:lnSpc>
              <a:buFont typeface="Arial"/>
              <a:buChar char="•"/>
            </a:pPr>
            <a:r>
              <a:rPr lang="en-US" sz="2958" spc="12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get a phrase as an input rather than only one word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2958" spc="12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string str;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2958" spc="12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getline(cin, str);</a:t>
            </a:r>
          </a:p>
          <a:p>
            <a:pPr algn="l">
              <a:lnSpc>
                <a:spcPts val="218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115846" y="8446206"/>
            <a:ext cx="5564366" cy="111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87" indent="-311643" lvl="1">
              <a:lnSpc>
                <a:spcPts val="2136"/>
              </a:lnSpc>
              <a:buFont typeface="Arial"/>
              <a:buChar char="•"/>
            </a:pPr>
            <a:r>
              <a:rPr lang="en-US" sz="2886" spc="12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clear the string</a:t>
            </a:r>
          </a:p>
          <a:p>
            <a:pPr algn="l">
              <a:lnSpc>
                <a:spcPts val="2136"/>
              </a:lnSpc>
            </a:pPr>
          </a:p>
          <a:p>
            <a:pPr algn="l">
              <a:lnSpc>
                <a:spcPts val="2136"/>
              </a:lnSpc>
            </a:pPr>
            <a:r>
              <a:rPr lang="en-US" sz="2886" spc="12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str.clear();</a:t>
            </a:r>
          </a:p>
          <a:p>
            <a:pPr algn="l">
              <a:lnSpc>
                <a:spcPts val="213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806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2122617">
            <a:off x="8504696" y="2247821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7957" y="3622814"/>
            <a:ext cx="5786268" cy="10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3"/>
              </a:lnSpc>
            </a:pPr>
            <a:r>
              <a:rPr lang="en-US" sz="7700" spc="16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magic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6809" y="4529913"/>
            <a:ext cx="4868434" cy="13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3"/>
              </a:lnSpc>
            </a:pPr>
            <a:r>
              <a:rPr lang="en-US" sz="10306" spc="226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STRING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620" y="2086023"/>
            <a:ext cx="6166337" cy="123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2367"/>
              </a:lnSpc>
              <a:buFont typeface="Arial"/>
              <a:buChar char="•"/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slice string </a:t>
            </a:r>
          </a:p>
          <a:p>
            <a:pPr algn="l">
              <a:lnSpc>
                <a:spcPts val="2367"/>
              </a:lnSpc>
            </a:pPr>
          </a:p>
          <a:p>
            <a:pPr algn="l">
              <a:lnSpc>
                <a:spcPts val="2367"/>
              </a:lnSpc>
            </a:pPr>
            <a:r>
              <a:rPr lang="en-US" sz="3199" spc="13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str.substr(position, length)</a:t>
            </a:r>
          </a:p>
          <a:p>
            <a:pPr algn="l">
              <a:lnSpc>
                <a:spcPts val="23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1162" y="5038504"/>
            <a:ext cx="5907254" cy="202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695" indent="-330848" lvl="1">
              <a:lnSpc>
                <a:spcPts val="2267"/>
              </a:lnSpc>
              <a:buFont typeface="Arial"/>
              <a:buChar char="•"/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search for a substring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string str = "Hello, World!";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  <a:r>
              <a:rPr lang="en-US" sz="3064" spc="12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size_t pos = str.find("World");</a:t>
            </a:r>
          </a:p>
          <a:p>
            <a:pPr algn="l">
              <a:lnSpc>
                <a:spcPts val="2267"/>
              </a:lnSpc>
            </a:pPr>
          </a:p>
          <a:p>
            <a:pPr algn="l">
              <a:lnSpc>
                <a:spcPts val="226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035417" y="652099"/>
            <a:ext cx="3740501" cy="911138"/>
            <a:chOff x="0" y="0"/>
            <a:chExt cx="1077109" cy="262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8A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2917" y="6187445"/>
            <a:ext cx="3705330" cy="1159173"/>
            <a:chOff x="0" y="0"/>
            <a:chExt cx="1066981" cy="3337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6981" cy="333794"/>
            </a:xfrm>
            <a:custGeom>
              <a:avLst/>
              <a:gdLst/>
              <a:ahLst/>
              <a:cxnLst/>
              <a:rect r="r" b="b" t="t" l="l"/>
              <a:pathLst>
                <a:path h="333794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58575"/>
                  </a:lnTo>
                  <a:cubicBezTo>
                    <a:pt x="1066981" y="278524"/>
                    <a:pt x="1059057" y="297657"/>
                    <a:pt x="1044950" y="311763"/>
                  </a:cubicBezTo>
                  <a:cubicBezTo>
                    <a:pt x="1030844" y="325869"/>
                    <a:pt x="1011712" y="333794"/>
                    <a:pt x="991763" y="333794"/>
                  </a:cubicBezTo>
                  <a:lnTo>
                    <a:pt x="75218" y="333794"/>
                  </a:lnTo>
                  <a:cubicBezTo>
                    <a:pt x="55269" y="333794"/>
                    <a:pt x="36137" y="325869"/>
                    <a:pt x="22031" y="311763"/>
                  </a:cubicBezTo>
                  <a:cubicBezTo>
                    <a:pt x="7925" y="297657"/>
                    <a:pt x="0" y="278524"/>
                    <a:pt x="0" y="25857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066981" cy="305219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2559895">
            <a:off x="10287659" y="2338995"/>
            <a:ext cx="3208964" cy="893956"/>
          </a:xfrm>
          <a:custGeom>
            <a:avLst/>
            <a:gdLst/>
            <a:ahLst/>
            <a:cxnLst/>
            <a:rect r="r" b="b" t="t" l="l"/>
            <a:pathLst>
              <a:path h="893956" w="3208964">
                <a:moveTo>
                  <a:pt x="0" y="0"/>
                </a:moveTo>
                <a:lnTo>
                  <a:pt x="3208964" y="0"/>
                </a:lnTo>
                <a:lnTo>
                  <a:pt x="3208964" y="893956"/>
                </a:lnTo>
                <a:lnTo>
                  <a:pt x="0" y="893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330692" y="840023"/>
            <a:ext cx="3088337" cy="54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3893" spc="163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erase()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1439" y="6238998"/>
            <a:ext cx="3088337" cy="94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3493" spc="146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push_back()</a:t>
            </a:r>
          </a:p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3493" spc="146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pop_back()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833656">
            <a:off x="11284252" y="4292065"/>
            <a:ext cx="2374131" cy="661388"/>
          </a:xfrm>
          <a:custGeom>
            <a:avLst/>
            <a:gdLst/>
            <a:ahLst/>
            <a:cxnLst/>
            <a:rect r="r" b="b" t="t" l="l"/>
            <a:pathLst>
              <a:path h="661388" w="2374131">
                <a:moveTo>
                  <a:pt x="0" y="0"/>
                </a:moveTo>
                <a:lnTo>
                  <a:pt x="2374131" y="0"/>
                </a:lnTo>
                <a:lnTo>
                  <a:pt x="2374131" y="661388"/>
                </a:lnTo>
                <a:lnTo>
                  <a:pt x="0" y="66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534189">
            <a:off x="11068984" y="6243854"/>
            <a:ext cx="2530890" cy="705057"/>
          </a:xfrm>
          <a:custGeom>
            <a:avLst/>
            <a:gdLst/>
            <a:ahLst/>
            <a:cxnLst/>
            <a:rect r="r" b="b" t="t" l="l"/>
            <a:pathLst>
              <a:path h="705057" w="2530890">
                <a:moveTo>
                  <a:pt x="0" y="0"/>
                </a:moveTo>
                <a:lnTo>
                  <a:pt x="2530890" y="0"/>
                </a:lnTo>
                <a:lnTo>
                  <a:pt x="2530890" y="705058"/>
                </a:lnTo>
                <a:lnTo>
                  <a:pt x="0" y="70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8308552">
            <a:off x="5506599" y="2306316"/>
            <a:ext cx="3121465" cy="869581"/>
          </a:xfrm>
          <a:custGeom>
            <a:avLst/>
            <a:gdLst/>
            <a:ahLst/>
            <a:cxnLst/>
            <a:rect r="r" b="b" t="t" l="l"/>
            <a:pathLst>
              <a:path h="869581" w="3121465">
                <a:moveTo>
                  <a:pt x="0" y="0"/>
                </a:moveTo>
                <a:lnTo>
                  <a:pt x="3121465" y="0"/>
                </a:lnTo>
                <a:lnTo>
                  <a:pt x="3121465" y="869580"/>
                </a:lnTo>
                <a:lnTo>
                  <a:pt x="0" y="869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837720">
            <a:off x="5045766" y="4272669"/>
            <a:ext cx="2483820" cy="691945"/>
          </a:xfrm>
          <a:custGeom>
            <a:avLst/>
            <a:gdLst/>
            <a:ahLst/>
            <a:cxnLst/>
            <a:rect r="r" b="b" t="t" l="l"/>
            <a:pathLst>
              <a:path h="691945" w="2483820">
                <a:moveTo>
                  <a:pt x="0" y="0"/>
                </a:moveTo>
                <a:lnTo>
                  <a:pt x="2483820" y="0"/>
                </a:lnTo>
                <a:lnTo>
                  <a:pt x="2483820" y="691945"/>
                </a:lnTo>
                <a:lnTo>
                  <a:pt x="0" y="691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989588">
            <a:off x="4844841" y="6221898"/>
            <a:ext cx="2908137" cy="810151"/>
          </a:xfrm>
          <a:custGeom>
            <a:avLst/>
            <a:gdLst/>
            <a:ahLst/>
            <a:cxnLst/>
            <a:rect r="r" b="b" t="t" l="l"/>
            <a:pathLst>
              <a:path h="810151" w="2908137">
                <a:moveTo>
                  <a:pt x="0" y="0"/>
                </a:moveTo>
                <a:lnTo>
                  <a:pt x="2908136" y="0"/>
                </a:lnTo>
                <a:lnTo>
                  <a:pt x="2908136" y="810151"/>
                </a:lnTo>
                <a:lnTo>
                  <a:pt x="0" y="810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261386">
            <a:off x="8672556" y="6509905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826399" y="1885749"/>
            <a:ext cx="4757225" cy="227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868" indent="-326434" lvl="1">
              <a:lnSpc>
                <a:spcPts val="2237"/>
              </a:lnSpc>
              <a:buFont typeface="Arial"/>
              <a:buChar char="•"/>
            </a:pPr>
            <a:r>
              <a:rPr lang="en-US" sz="3023" spc="12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erase one or more than</a:t>
            </a:r>
          </a:p>
          <a:p>
            <a:pPr algn="l">
              <a:lnSpc>
                <a:spcPts val="2237"/>
              </a:lnSpc>
            </a:pPr>
            <a:r>
              <a:rPr lang="en-US" sz="3023" spc="12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     one char from string </a:t>
            </a:r>
          </a:p>
          <a:p>
            <a:pPr algn="l">
              <a:lnSpc>
                <a:spcPts val="2237"/>
              </a:lnSpc>
            </a:pPr>
          </a:p>
          <a:p>
            <a:pPr algn="l">
              <a:lnSpc>
                <a:spcPts val="2237"/>
              </a:lnSpc>
            </a:pPr>
            <a:r>
              <a:rPr lang="en-US" sz="3023" spc="12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string str = "Hello, World!";</a:t>
            </a:r>
          </a:p>
          <a:p>
            <a:pPr algn="l">
              <a:lnSpc>
                <a:spcPts val="2237"/>
              </a:lnSpc>
            </a:pPr>
          </a:p>
          <a:p>
            <a:pPr algn="l">
              <a:lnSpc>
                <a:spcPts val="2237"/>
              </a:lnSpc>
            </a:pPr>
            <a:r>
              <a:rPr lang="en-US" sz="3023" spc="12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str.erase(7, 7); </a:t>
            </a:r>
          </a:p>
          <a:p>
            <a:pPr algn="l">
              <a:lnSpc>
                <a:spcPts val="2237"/>
              </a:lnSpc>
            </a:pPr>
          </a:p>
          <a:p>
            <a:pPr algn="l">
              <a:lnSpc>
                <a:spcPts val="2237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421951" y="783035"/>
            <a:ext cx="3979534" cy="969364"/>
            <a:chOff x="0" y="0"/>
            <a:chExt cx="1077109" cy="2623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0036" y="0"/>
                  </a:moveTo>
                  <a:lnTo>
                    <a:pt x="1007073" y="0"/>
                  </a:lnTo>
                  <a:cubicBezTo>
                    <a:pt x="1025648" y="0"/>
                    <a:pt x="1043462" y="7379"/>
                    <a:pt x="1056596" y="20513"/>
                  </a:cubicBezTo>
                  <a:cubicBezTo>
                    <a:pt x="1069730" y="33647"/>
                    <a:pt x="1077109" y="51461"/>
                    <a:pt x="1077109" y="70036"/>
                  </a:cubicBezTo>
                  <a:lnTo>
                    <a:pt x="1077109" y="192334"/>
                  </a:lnTo>
                  <a:cubicBezTo>
                    <a:pt x="1077109" y="210909"/>
                    <a:pt x="1069730" y="228723"/>
                    <a:pt x="1056596" y="241857"/>
                  </a:cubicBezTo>
                  <a:cubicBezTo>
                    <a:pt x="1043462" y="254991"/>
                    <a:pt x="1025648" y="262370"/>
                    <a:pt x="1007073" y="262370"/>
                  </a:cubicBezTo>
                  <a:lnTo>
                    <a:pt x="70036" y="262370"/>
                  </a:lnTo>
                  <a:cubicBezTo>
                    <a:pt x="31356" y="262370"/>
                    <a:pt x="0" y="231014"/>
                    <a:pt x="0" y="192334"/>
                  </a:cubicBezTo>
                  <a:lnTo>
                    <a:pt x="0" y="70036"/>
                  </a:lnTo>
                  <a:cubicBezTo>
                    <a:pt x="0" y="51461"/>
                    <a:pt x="7379" y="33647"/>
                    <a:pt x="20513" y="20513"/>
                  </a:cubicBezTo>
                  <a:cubicBezTo>
                    <a:pt x="33647" y="7379"/>
                    <a:pt x="51461" y="0"/>
                    <a:pt x="70036" y="0"/>
                  </a:cubicBezTo>
                  <a:close/>
                </a:path>
              </a:pathLst>
            </a:custGeom>
            <a:solidFill>
              <a:srgbClr val="C2EBE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36095" y="1039640"/>
            <a:ext cx="3285694" cy="5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4142" spc="173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substr()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702917" y="3771105"/>
            <a:ext cx="3482748" cy="848353"/>
            <a:chOff x="0" y="0"/>
            <a:chExt cx="1077109" cy="2623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80026" y="0"/>
                  </a:moveTo>
                  <a:lnTo>
                    <a:pt x="997083" y="0"/>
                  </a:lnTo>
                  <a:cubicBezTo>
                    <a:pt x="1041280" y="0"/>
                    <a:pt x="1077109" y="35829"/>
                    <a:pt x="1077109" y="80026"/>
                  </a:cubicBezTo>
                  <a:lnTo>
                    <a:pt x="1077109" y="182344"/>
                  </a:lnTo>
                  <a:cubicBezTo>
                    <a:pt x="1077109" y="203569"/>
                    <a:pt x="1068678" y="223923"/>
                    <a:pt x="1053670" y="238931"/>
                  </a:cubicBezTo>
                  <a:cubicBezTo>
                    <a:pt x="1038662" y="253939"/>
                    <a:pt x="1018307" y="262370"/>
                    <a:pt x="997083" y="262370"/>
                  </a:cubicBezTo>
                  <a:lnTo>
                    <a:pt x="80026" y="262370"/>
                  </a:lnTo>
                  <a:cubicBezTo>
                    <a:pt x="35829" y="262370"/>
                    <a:pt x="0" y="226541"/>
                    <a:pt x="0" y="182344"/>
                  </a:cubicBezTo>
                  <a:lnTo>
                    <a:pt x="0" y="80026"/>
                  </a:lnTo>
                  <a:cubicBezTo>
                    <a:pt x="0" y="58802"/>
                    <a:pt x="8431" y="38447"/>
                    <a:pt x="23439" y="23439"/>
                  </a:cubicBezTo>
                  <a:cubicBezTo>
                    <a:pt x="38447" y="8431"/>
                    <a:pt x="58802" y="0"/>
                    <a:pt x="80026" y="0"/>
                  </a:cubicBezTo>
                  <a:close/>
                </a:path>
              </a:pathLst>
            </a:custGeom>
            <a:solidFill>
              <a:srgbClr val="D1D3D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977845" y="3937706"/>
            <a:ext cx="2875524" cy="50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625" spc="152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insert()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8302" y="4909884"/>
            <a:ext cx="5396353" cy="82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467" indent="-302233" lvl="1">
              <a:lnSpc>
                <a:spcPts val="2071"/>
              </a:lnSpc>
              <a:buFont typeface="Arial"/>
              <a:buChar char="•"/>
            </a:pPr>
            <a:r>
              <a:rPr lang="en-US" sz="2799" spc="11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insert substring into string</a:t>
            </a:r>
          </a:p>
          <a:p>
            <a:pPr algn="l">
              <a:lnSpc>
                <a:spcPts val="2071"/>
              </a:lnSpc>
            </a:pPr>
          </a:p>
          <a:p>
            <a:pPr algn="l">
              <a:lnSpc>
                <a:spcPts val="2071"/>
              </a:lnSpc>
            </a:pPr>
            <a:r>
              <a:rPr lang="en-US" sz="2799" spc="117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str.insert(position, string)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34188" y="3852010"/>
            <a:ext cx="3697363" cy="900631"/>
            <a:chOff x="0" y="0"/>
            <a:chExt cx="1077109" cy="2623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5381" y="0"/>
                  </a:moveTo>
                  <a:lnTo>
                    <a:pt x="1001728" y="0"/>
                  </a:lnTo>
                  <a:cubicBezTo>
                    <a:pt x="1043360" y="0"/>
                    <a:pt x="1077109" y="33749"/>
                    <a:pt x="1077109" y="75381"/>
                  </a:cubicBezTo>
                  <a:lnTo>
                    <a:pt x="1077109" y="186990"/>
                  </a:lnTo>
                  <a:cubicBezTo>
                    <a:pt x="1077109" y="206982"/>
                    <a:pt x="1069167" y="226155"/>
                    <a:pt x="1055031" y="240292"/>
                  </a:cubicBezTo>
                  <a:cubicBezTo>
                    <a:pt x="1040894" y="254428"/>
                    <a:pt x="1021721" y="262370"/>
                    <a:pt x="1001728" y="262370"/>
                  </a:cubicBezTo>
                  <a:lnTo>
                    <a:pt x="75381" y="262370"/>
                  </a:lnTo>
                  <a:cubicBezTo>
                    <a:pt x="33749" y="262370"/>
                    <a:pt x="0" y="228621"/>
                    <a:pt x="0" y="186990"/>
                  </a:cubicBezTo>
                  <a:lnTo>
                    <a:pt x="0" y="75381"/>
                  </a:lnTo>
                  <a:cubicBezTo>
                    <a:pt x="0" y="33749"/>
                    <a:pt x="33749" y="0"/>
                    <a:pt x="75381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26058" y="4035706"/>
            <a:ext cx="3052720" cy="53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3848" spc="16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find()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21951" y="7406716"/>
            <a:ext cx="3458622" cy="842476"/>
            <a:chOff x="0" y="0"/>
            <a:chExt cx="1077109" cy="2623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80584" y="0"/>
                  </a:moveTo>
                  <a:lnTo>
                    <a:pt x="996525" y="0"/>
                  </a:lnTo>
                  <a:cubicBezTo>
                    <a:pt x="1017897" y="0"/>
                    <a:pt x="1038394" y="8490"/>
                    <a:pt x="1053507" y="23602"/>
                  </a:cubicBezTo>
                  <a:cubicBezTo>
                    <a:pt x="1068619" y="38715"/>
                    <a:pt x="1077109" y="59212"/>
                    <a:pt x="1077109" y="80584"/>
                  </a:cubicBezTo>
                  <a:lnTo>
                    <a:pt x="1077109" y="181786"/>
                  </a:lnTo>
                  <a:cubicBezTo>
                    <a:pt x="1077109" y="203158"/>
                    <a:pt x="1068619" y="223655"/>
                    <a:pt x="1053507" y="238768"/>
                  </a:cubicBezTo>
                  <a:cubicBezTo>
                    <a:pt x="1038394" y="253880"/>
                    <a:pt x="1017897" y="262370"/>
                    <a:pt x="996525" y="262370"/>
                  </a:cubicBezTo>
                  <a:lnTo>
                    <a:pt x="80584" y="262370"/>
                  </a:lnTo>
                  <a:cubicBezTo>
                    <a:pt x="36079" y="262370"/>
                    <a:pt x="0" y="226291"/>
                    <a:pt x="0" y="181786"/>
                  </a:cubicBezTo>
                  <a:lnTo>
                    <a:pt x="0" y="80584"/>
                  </a:lnTo>
                  <a:cubicBezTo>
                    <a:pt x="0" y="59212"/>
                    <a:pt x="8490" y="38715"/>
                    <a:pt x="23602" y="23602"/>
                  </a:cubicBezTo>
                  <a:cubicBezTo>
                    <a:pt x="38715" y="8490"/>
                    <a:pt x="59212" y="0"/>
                    <a:pt x="80584" y="0"/>
                  </a:cubicBezTo>
                  <a:close/>
                </a:path>
              </a:pathLst>
            </a:custGeom>
            <a:solidFill>
              <a:srgbClr val="FAF0D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94974" y="7593591"/>
            <a:ext cx="2855604" cy="48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600" spc="15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replace()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8630192"/>
            <a:ext cx="7390439" cy="114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815" indent="-319408" lvl="1">
              <a:lnSpc>
                <a:spcPts val="2189"/>
              </a:lnSpc>
              <a:buFont typeface="Arial"/>
              <a:buChar char="•"/>
            </a:pPr>
            <a:r>
              <a:rPr lang="en-US" sz="2958" spc="12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replace one or more than one char in string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2958" spc="12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str.replace(position, length, string);</a:t>
            </a:r>
          </a:p>
          <a:p>
            <a:pPr algn="l">
              <a:lnSpc>
                <a:spcPts val="218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702917" y="7651418"/>
            <a:ext cx="5343821" cy="311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583" indent="-299291" lvl="1">
              <a:lnSpc>
                <a:spcPts val="2051"/>
              </a:lnSpc>
              <a:buFont typeface="Arial"/>
              <a:buChar char="•"/>
            </a:pP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//  add - remove char </a:t>
            </a: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     </a:t>
            </a: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to the end of the string</a:t>
            </a: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string str = “Hello";</a:t>
            </a: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string.push_back(‘o’); </a:t>
            </a: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  <a:r>
              <a:rPr lang="en-US" sz="2772" spc="11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      string.pop_back(); </a:t>
            </a: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</a:p>
          <a:p>
            <a:pPr algn="l">
              <a:lnSpc>
                <a:spcPts val="2051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67244" y="2749272"/>
            <a:ext cx="12360919" cy="7110539"/>
            <a:chOff x="0" y="0"/>
            <a:chExt cx="14302880" cy="82276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02880" cy="8227640"/>
            </a:xfrm>
            <a:custGeom>
              <a:avLst/>
              <a:gdLst/>
              <a:ahLst/>
              <a:cxnLst/>
              <a:rect r="r" b="b" t="t" l="l"/>
              <a:pathLst>
                <a:path h="8227640" w="14302880">
                  <a:moveTo>
                    <a:pt x="0" y="7810773"/>
                  </a:moveTo>
                  <a:lnTo>
                    <a:pt x="0" y="416867"/>
                  </a:lnTo>
                  <a:cubicBezTo>
                    <a:pt x="0" y="186493"/>
                    <a:pt x="486298" y="0"/>
                    <a:pt x="1087019" y="0"/>
                  </a:cubicBezTo>
                  <a:lnTo>
                    <a:pt x="13215862" y="0"/>
                  </a:lnTo>
                  <a:cubicBezTo>
                    <a:pt x="13816583" y="0"/>
                    <a:pt x="14302880" y="187590"/>
                    <a:pt x="14302880" y="416867"/>
                  </a:cubicBezTo>
                  <a:lnTo>
                    <a:pt x="14302880" y="7810773"/>
                  </a:lnTo>
                  <a:cubicBezTo>
                    <a:pt x="14302880" y="8041147"/>
                    <a:pt x="13816583" y="8227640"/>
                    <a:pt x="13215862" y="8227640"/>
                  </a:cubicBezTo>
                  <a:lnTo>
                    <a:pt x="1087019" y="8227640"/>
                  </a:lnTo>
                  <a:cubicBezTo>
                    <a:pt x="489159" y="8227640"/>
                    <a:pt x="0" y="8041147"/>
                    <a:pt x="0" y="7810773"/>
                  </a:cubicBezTo>
                  <a:close/>
                </a:path>
              </a:pathLst>
            </a:custGeom>
            <a:blipFill>
              <a:blip r:embed="rId6"/>
              <a:stretch>
                <a:fillRect l="-1066" t="0" r="-106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5127443" y="1828166"/>
            <a:ext cx="1453096" cy="4253100"/>
          </a:xfrm>
          <a:custGeom>
            <a:avLst/>
            <a:gdLst/>
            <a:ahLst/>
            <a:cxnLst/>
            <a:rect r="r" b="b" t="t" l="l"/>
            <a:pathLst>
              <a:path h="4253100" w="1453096">
                <a:moveTo>
                  <a:pt x="0" y="0"/>
                </a:moveTo>
                <a:lnTo>
                  <a:pt x="1453095" y="0"/>
                </a:lnTo>
                <a:lnTo>
                  <a:pt x="1453095" y="4253100"/>
                </a:lnTo>
                <a:lnTo>
                  <a:pt x="0" y="4253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697" t="-12304" r="-56371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351858" y="1828166"/>
            <a:ext cx="1534232" cy="3056693"/>
          </a:xfrm>
          <a:custGeom>
            <a:avLst/>
            <a:gdLst/>
            <a:ahLst/>
            <a:cxnLst/>
            <a:rect r="r" b="b" t="t" l="l"/>
            <a:pathLst>
              <a:path h="3056693" w="1534232">
                <a:moveTo>
                  <a:pt x="0" y="0"/>
                </a:moveTo>
                <a:lnTo>
                  <a:pt x="1534232" y="0"/>
                </a:lnTo>
                <a:lnTo>
                  <a:pt x="1534232" y="3056692"/>
                </a:lnTo>
                <a:lnTo>
                  <a:pt x="0" y="3056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186" t="-5269" r="-19684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codeforces.com/group/ZzHCrKVEj7/contest/431775/problem/E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codeforces.com/group/ZzHCrKVEj7/contest/429848/problem/N"/>
              </a:rPr>
              <a:t> LINK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ideone.com/n8KT05"/>
              </a:rPr>
              <a:t>SOLUTION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557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1892" y="160799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3892510" y="3183653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03901">
            <a:off x="4325358" y="369103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14826">
            <a:off x="6512184" y="900272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79924" y="-4429845"/>
            <a:ext cx="9246742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076873" y="-141575"/>
            <a:ext cx="38157015" cy="10570150"/>
            <a:chOff x="0" y="0"/>
            <a:chExt cx="3381995" cy="9368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17948" y="4737921"/>
            <a:ext cx="7325214" cy="98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5"/>
              </a:lnSpc>
            </a:pPr>
            <a:r>
              <a:rPr lang="en-US" sz="7593">
                <a:solidFill>
                  <a:srgbClr val="B9E5F8"/>
                </a:solidFill>
                <a:latin typeface="DM Sans Bold"/>
                <a:ea typeface="DM Sans Bold"/>
                <a:cs typeface="DM Sans Bold"/>
                <a:sym typeface="DM Sans Bold"/>
              </a:rPr>
              <a:t>Easy Challenge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37004" y="6086911"/>
            <a:ext cx="2931611" cy="4000957"/>
          </a:xfrm>
          <a:custGeom>
            <a:avLst/>
            <a:gdLst/>
            <a:ahLst/>
            <a:cxnLst/>
            <a:rect r="r" b="b" t="t" l="l"/>
            <a:pathLst>
              <a:path h="4000957" w="2931611">
                <a:moveTo>
                  <a:pt x="0" y="0"/>
                </a:moveTo>
                <a:lnTo>
                  <a:pt x="2931611" y="0"/>
                </a:lnTo>
                <a:lnTo>
                  <a:pt x="2931611" y="4000957"/>
                </a:lnTo>
                <a:lnTo>
                  <a:pt x="0" y="4000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7551" y="8176489"/>
            <a:ext cx="7802976" cy="84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3"/>
              </a:lnSpc>
            </a:pPr>
            <a:r>
              <a:rPr lang="en-US" sz="4966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????????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84370" y="5806254"/>
            <a:ext cx="8963144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223" indent="-626111" lvl="1">
              <a:lnSpc>
                <a:spcPts val="6090"/>
              </a:lnSpc>
              <a:buFont typeface="Arial"/>
              <a:buChar char="•"/>
            </a:pP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Read</a:t>
            </a:r>
            <a:r>
              <a:rPr lang="en-US" sz="5800">
                <a:solidFill>
                  <a:srgbClr val="3670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10       </a:t>
            </a: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numbers and print them in reverse order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4370" y="471487"/>
            <a:ext cx="7864204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223" indent="-626111" lvl="1">
              <a:lnSpc>
                <a:spcPts val="6090"/>
              </a:lnSpc>
              <a:buFont typeface="Arial"/>
              <a:buChar char="•"/>
            </a:pP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Read  </a:t>
            </a:r>
            <a:r>
              <a:rPr lang="en-US" sz="5800">
                <a:solidFill>
                  <a:srgbClr val="3670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  </a:t>
            </a: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numbers and print them in reverse order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891461"/>
            <a:ext cx="7051442" cy="311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int a1, a2,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cin &gt;&gt; a1 &gt;&gt; a2 &gt;&gt;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cout &lt;&lt; a3 &lt;&lt; a2 &lt;&lt; a1 ;</a:t>
            </a:r>
          </a:p>
          <a:p>
            <a:pPr algn="l">
              <a:lnSpc>
                <a:spcPts val="628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79924" y="-4429845"/>
            <a:ext cx="9246742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076873" y="-141575"/>
            <a:ext cx="38157015" cy="10570150"/>
            <a:chOff x="0" y="0"/>
            <a:chExt cx="3381995" cy="9368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17948" y="4737921"/>
            <a:ext cx="7325214" cy="98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5"/>
              </a:lnSpc>
            </a:pPr>
            <a:r>
              <a:rPr lang="en-US" sz="7593">
                <a:solidFill>
                  <a:srgbClr val="B9E5F8"/>
                </a:solidFill>
                <a:latin typeface="DM Sans Bold"/>
                <a:ea typeface="DM Sans Bold"/>
                <a:cs typeface="DM Sans Bold"/>
                <a:sym typeface="DM Sans Bold"/>
              </a:rPr>
              <a:t>Easy Challenge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37004" y="6086911"/>
            <a:ext cx="2931611" cy="4000957"/>
          </a:xfrm>
          <a:custGeom>
            <a:avLst/>
            <a:gdLst/>
            <a:ahLst/>
            <a:cxnLst/>
            <a:rect r="r" b="b" t="t" l="l"/>
            <a:pathLst>
              <a:path h="4000957" w="2931611">
                <a:moveTo>
                  <a:pt x="0" y="0"/>
                </a:moveTo>
                <a:lnTo>
                  <a:pt x="2931611" y="0"/>
                </a:lnTo>
                <a:lnTo>
                  <a:pt x="2931611" y="4000957"/>
                </a:lnTo>
                <a:lnTo>
                  <a:pt x="0" y="4000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84370" y="5806254"/>
            <a:ext cx="8963144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223" indent="-626111" lvl="1">
              <a:lnSpc>
                <a:spcPts val="6090"/>
              </a:lnSpc>
              <a:buFont typeface="Arial"/>
              <a:buChar char="•"/>
            </a:pP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Read</a:t>
            </a:r>
            <a:r>
              <a:rPr lang="en-US" sz="5800">
                <a:solidFill>
                  <a:srgbClr val="3670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10       </a:t>
            </a: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numbers and print them in reverse order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8388" y="5796729"/>
            <a:ext cx="6149986" cy="79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4"/>
              </a:lnSpc>
            </a:pPr>
            <a:r>
              <a:rPr lang="en-US" sz="5727">
                <a:solidFill>
                  <a:srgbClr val="FF616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7551" y="8176489"/>
            <a:ext cx="7802976" cy="84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3"/>
              </a:lnSpc>
            </a:pPr>
            <a:r>
              <a:rPr lang="en-US" sz="4966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????????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84370" y="471487"/>
            <a:ext cx="7864204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2223" indent="-626111" lvl="1">
              <a:lnSpc>
                <a:spcPts val="6090"/>
              </a:lnSpc>
              <a:buFont typeface="Arial"/>
              <a:buChar char="•"/>
            </a:pP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Read  </a:t>
            </a:r>
            <a:r>
              <a:rPr lang="en-US" sz="5800">
                <a:solidFill>
                  <a:srgbClr val="3670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  </a:t>
            </a:r>
            <a:r>
              <a:rPr lang="en-US" sz="58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numbers and print them in reverse order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91461"/>
            <a:ext cx="7051442" cy="311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int a1, a2,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cin &gt;&gt; a1 &gt;&gt; a2 &gt;&gt; a3;</a:t>
            </a:r>
          </a:p>
          <a:p>
            <a:pPr algn="l">
              <a:lnSpc>
                <a:spcPts val="6283"/>
              </a:lnSpc>
            </a:pPr>
            <a:r>
              <a:rPr lang="en-US" sz="4488">
                <a:solidFill>
                  <a:srgbClr val="2B4B82"/>
                </a:solidFill>
                <a:latin typeface="Clear Sans"/>
                <a:ea typeface="Clear Sans"/>
                <a:cs typeface="Clear Sans"/>
                <a:sym typeface="Clear Sans"/>
              </a:rPr>
              <a:t>cout &lt;&lt; a3 &lt;&lt; a2 &lt;&lt; a1 ;</a:t>
            </a:r>
          </a:p>
          <a:p>
            <a:pPr algn="l">
              <a:lnSpc>
                <a:spcPts val="628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4238" y="1644458"/>
            <a:ext cx="13870742" cy="6868186"/>
            <a:chOff x="0" y="0"/>
            <a:chExt cx="3653200" cy="18089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3199" cy="1808905"/>
            </a:xfrm>
            <a:custGeom>
              <a:avLst/>
              <a:gdLst/>
              <a:ahLst/>
              <a:cxnLst/>
              <a:rect r="r" b="b" t="t" l="l"/>
              <a:pathLst>
                <a:path h="1808905" w="3653199">
                  <a:moveTo>
                    <a:pt x="28466" y="0"/>
                  </a:moveTo>
                  <a:lnTo>
                    <a:pt x="3624734" y="0"/>
                  </a:lnTo>
                  <a:cubicBezTo>
                    <a:pt x="3640455" y="0"/>
                    <a:pt x="3653199" y="12744"/>
                    <a:pt x="3653199" y="28466"/>
                  </a:cubicBezTo>
                  <a:lnTo>
                    <a:pt x="3653199" y="1780439"/>
                  </a:lnTo>
                  <a:cubicBezTo>
                    <a:pt x="3653199" y="1796161"/>
                    <a:pt x="3640455" y="1808905"/>
                    <a:pt x="3624734" y="1808905"/>
                  </a:cubicBezTo>
                  <a:lnTo>
                    <a:pt x="28466" y="1808905"/>
                  </a:lnTo>
                  <a:cubicBezTo>
                    <a:pt x="12744" y="1808905"/>
                    <a:pt x="0" y="1796161"/>
                    <a:pt x="0" y="1780439"/>
                  </a:cubicBezTo>
                  <a:lnTo>
                    <a:pt x="0" y="28466"/>
                  </a:lnTo>
                  <a:cubicBezTo>
                    <a:pt x="0" y="12744"/>
                    <a:pt x="12744" y="0"/>
                    <a:pt x="28466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53200" cy="1847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644458"/>
            <a:ext cx="814323" cy="6998084"/>
          </a:xfrm>
          <a:custGeom>
            <a:avLst/>
            <a:gdLst/>
            <a:ahLst/>
            <a:cxnLst/>
            <a:rect r="r" b="b" t="t" l="l"/>
            <a:pathLst>
              <a:path h="6998084" w="814323">
                <a:moveTo>
                  <a:pt x="0" y="0"/>
                </a:moveTo>
                <a:lnTo>
                  <a:pt x="814323" y="0"/>
                </a:lnTo>
                <a:lnTo>
                  <a:pt x="814323" y="6998084"/>
                </a:lnTo>
                <a:lnTo>
                  <a:pt x="0" y="699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0008" y="1810658"/>
            <a:ext cx="13274972" cy="3839960"/>
          </a:xfrm>
          <a:custGeom>
            <a:avLst/>
            <a:gdLst/>
            <a:ahLst/>
            <a:cxnLst/>
            <a:rect r="r" b="b" t="t" l="l"/>
            <a:pathLst>
              <a:path h="3839960" w="13274972">
                <a:moveTo>
                  <a:pt x="0" y="0"/>
                </a:moveTo>
                <a:lnTo>
                  <a:pt x="13274972" y="0"/>
                </a:lnTo>
                <a:lnTo>
                  <a:pt x="13274972" y="3839960"/>
                </a:lnTo>
                <a:lnTo>
                  <a:pt x="0" y="3839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6073" r="0" b="-11963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04217" y="5505848"/>
            <a:ext cx="11541964" cy="1057219"/>
            <a:chOff x="0" y="0"/>
            <a:chExt cx="3039859" cy="278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9859" cy="278444"/>
            </a:xfrm>
            <a:custGeom>
              <a:avLst/>
              <a:gdLst/>
              <a:ahLst/>
              <a:cxnLst/>
              <a:rect r="r" b="b" t="t" l="l"/>
              <a:pathLst>
                <a:path h="278444" w="3039859">
                  <a:moveTo>
                    <a:pt x="34209" y="0"/>
                  </a:moveTo>
                  <a:lnTo>
                    <a:pt x="3005650" y="0"/>
                  </a:lnTo>
                  <a:cubicBezTo>
                    <a:pt x="3024543" y="0"/>
                    <a:pt x="3039859" y="15316"/>
                    <a:pt x="3039859" y="34209"/>
                  </a:cubicBezTo>
                  <a:lnTo>
                    <a:pt x="3039859" y="244236"/>
                  </a:lnTo>
                  <a:cubicBezTo>
                    <a:pt x="3039859" y="263129"/>
                    <a:pt x="3024543" y="278444"/>
                    <a:pt x="3005650" y="278444"/>
                  </a:cubicBezTo>
                  <a:lnTo>
                    <a:pt x="34209" y="278444"/>
                  </a:lnTo>
                  <a:cubicBezTo>
                    <a:pt x="15316" y="278444"/>
                    <a:pt x="0" y="263129"/>
                    <a:pt x="0" y="244236"/>
                  </a:cubicBezTo>
                  <a:lnTo>
                    <a:pt x="0" y="34209"/>
                  </a:lnTo>
                  <a:cubicBezTo>
                    <a:pt x="0" y="15316"/>
                    <a:pt x="15316" y="0"/>
                    <a:pt x="34209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9859" cy="316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97362" y="5591573"/>
            <a:ext cx="13678556" cy="77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0"/>
              </a:lnSpc>
            </a:pPr>
            <a:r>
              <a:rPr lang="en-US" sz="5676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Data_Type</a:t>
            </a:r>
            <a:r>
              <a:rPr lang="en-US" sz="5676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5676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Arr_Name</a:t>
            </a:r>
            <a:r>
              <a:rPr lang="en-US" sz="5676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[</a:t>
            </a:r>
            <a:r>
              <a:rPr lang="en-US" sz="5676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Arr_Size</a:t>
            </a:r>
            <a:r>
              <a:rPr lang="en-US" sz="5676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</a:t>
            </a:r>
            <a:r>
              <a:rPr lang="en-US" sz="5676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605261" y="6749685"/>
            <a:ext cx="3502615" cy="1378205"/>
            <a:chOff x="0" y="0"/>
            <a:chExt cx="922499" cy="3629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2500" cy="362984"/>
            </a:xfrm>
            <a:custGeom>
              <a:avLst/>
              <a:gdLst/>
              <a:ahLst/>
              <a:cxnLst/>
              <a:rect r="r" b="b" t="t" l="l"/>
              <a:pathLst>
                <a:path h="362984" w="922500">
                  <a:moveTo>
                    <a:pt x="112727" y="0"/>
                  </a:moveTo>
                  <a:lnTo>
                    <a:pt x="809773" y="0"/>
                  </a:lnTo>
                  <a:cubicBezTo>
                    <a:pt x="839670" y="0"/>
                    <a:pt x="868342" y="11877"/>
                    <a:pt x="889483" y="33017"/>
                  </a:cubicBezTo>
                  <a:cubicBezTo>
                    <a:pt x="910623" y="54157"/>
                    <a:pt x="922500" y="82830"/>
                    <a:pt x="922500" y="112727"/>
                  </a:cubicBezTo>
                  <a:lnTo>
                    <a:pt x="922500" y="250257"/>
                  </a:lnTo>
                  <a:cubicBezTo>
                    <a:pt x="922500" y="280154"/>
                    <a:pt x="910623" y="308827"/>
                    <a:pt x="889483" y="329967"/>
                  </a:cubicBezTo>
                  <a:cubicBezTo>
                    <a:pt x="868342" y="351107"/>
                    <a:pt x="839670" y="362984"/>
                    <a:pt x="809773" y="362984"/>
                  </a:cubicBezTo>
                  <a:lnTo>
                    <a:pt x="112727" y="362984"/>
                  </a:lnTo>
                  <a:cubicBezTo>
                    <a:pt x="82830" y="362984"/>
                    <a:pt x="54157" y="351107"/>
                    <a:pt x="33017" y="329967"/>
                  </a:cubicBezTo>
                  <a:cubicBezTo>
                    <a:pt x="11877" y="308827"/>
                    <a:pt x="0" y="280154"/>
                    <a:pt x="0" y="250257"/>
                  </a:cubicBezTo>
                  <a:lnTo>
                    <a:pt x="0" y="112727"/>
                  </a:lnTo>
                  <a:cubicBezTo>
                    <a:pt x="0" y="82830"/>
                    <a:pt x="11877" y="54157"/>
                    <a:pt x="33017" y="33017"/>
                  </a:cubicBezTo>
                  <a:cubicBezTo>
                    <a:pt x="54157" y="11877"/>
                    <a:pt x="82830" y="0"/>
                    <a:pt x="112727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22499" cy="40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22260" y="7083149"/>
            <a:ext cx="3796026" cy="64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634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4634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4634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4634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</a:t>
            </a:r>
            <a:r>
              <a:rPr lang="en-US" sz="4634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</a:t>
            </a:r>
            <a:r>
              <a:rPr lang="en-US" sz="4634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877111" y="1028700"/>
            <a:ext cx="8596454" cy="6097799"/>
            <a:chOff x="0" y="0"/>
            <a:chExt cx="2264087" cy="1606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4087" cy="1606005"/>
            </a:xfrm>
            <a:custGeom>
              <a:avLst/>
              <a:gdLst/>
              <a:ahLst/>
              <a:cxnLst/>
              <a:rect r="r" b="b" t="t" l="l"/>
              <a:pathLst>
                <a:path h="1606005" w="2264087">
                  <a:moveTo>
                    <a:pt x="45930" y="0"/>
                  </a:moveTo>
                  <a:lnTo>
                    <a:pt x="2218156" y="0"/>
                  </a:lnTo>
                  <a:cubicBezTo>
                    <a:pt x="2230338" y="0"/>
                    <a:pt x="2242021" y="4839"/>
                    <a:pt x="2250634" y="13453"/>
                  </a:cubicBezTo>
                  <a:cubicBezTo>
                    <a:pt x="2259248" y="22066"/>
                    <a:pt x="2264087" y="33749"/>
                    <a:pt x="2264087" y="45930"/>
                  </a:cubicBezTo>
                  <a:lnTo>
                    <a:pt x="2264087" y="1560074"/>
                  </a:lnTo>
                  <a:cubicBezTo>
                    <a:pt x="2264087" y="1572256"/>
                    <a:pt x="2259248" y="1583938"/>
                    <a:pt x="2250634" y="1592552"/>
                  </a:cubicBezTo>
                  <a:cubicBezTo>
                    <a:pt x="2242021" y="1601166"/>
                    <a:pt x="2230338" y="1606005"/>
                    <a:pt x="2218156" y="1606005"/>
                  </a:cubicBezTo>
                  <a:lnTo>
                    <a:pt x="45930" y="1606005"/>
                  </a:lnTo>
                  <a:cubicBezTo>
                    <a:pt x="33749" y="1606005"/>
                    <a:pt x="22066" y="1601166"/>
                    <a:pt x="13453" y="1592552"/>
                  </a:cubicBezTo>
                  <a:cubicBezTo>
                    <a:pt x="4839" y="1583938"/>
                    <a:pt x="0" y="1572256"/>
                    <a:pt x="0" y="1560074"/>
                  </a:cubicBezTo>
                  <a:lnTo>
                    <a:pt x="0" y="45930"/>
                  </a:lnTo>
                  <a:cubicBezTo>
                    <a:pt x="0" y="33749"/>
                    <a:pt x="4839" y="22066"/>
                    <a:pt x="13453" y="13453"/>
                  </a:cubicBezTo>
                  <a:cubicBezTo>
                    <a:pt x="22066" y="4839"/>
                    <a:pt x="33749" y="0"/>
                    <a:pt x="45930" y="0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64087" cy="1644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47711" y="5846936"/>
            <a:ext cx="3933620" cy="4105296"/>
          </a:xfrm>
          <a:custGeom>
            <a:avLst/>
            <a:gdLst/>
            <a:ahLst/>
            <a:cxnLst/>
            <a:rect r="r" b="b" t="t" l="l"/>
            <a:pathLst>
              <a:path h="4105296" w="3933620">
                <a:moveTo>
                  <a:pt x="0" y="0"/>
                </a:moveTo>
                <a:lnTo>
                  <a:pt x="3933620" y="0"/>
                </a:lnTo>
                <a:lnTo>
                  <a:pt x="3933620" y="4105296"/>
                </a:lnTo>
                <a:lnTo>
                  <a:pt x="0" y="410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2918" y="1228725"/>
            <a:ext cx="7025086" cy="121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sz="9299">
                <a:solidFill>
                  <a:srgbClr val="2B4B82"/>
                </a:solidFill>
                <a:latin typeface="DM Sans"/>
                <a:ea typeface="DM Sans"/>
                <a:cs typeface="DM Sans"/>
                <a:sym typeface="DM Sans"/>
              </a:rPr>
              <a:t>Initialization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53786" y="2619002"/>
            <a:ext cx="10747546" cy="69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9"/>
              </a:lnSpc>
            </a:pPr>
            <a:r>
              <a:rPr lang="en-US" sz="5151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int </a:t>
            </a:r>
            <a:r>
              <a:rPr lang="en-US" sz="5151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5151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5151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  <a:r>
              <a:rPr lang="en-US" sz="5151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]= </a:t>
            </a:r>
            <a:r>
              <a:rPr lang="en-US" sz="5151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5151">
                <a:solidFill>
                  <a:srgbClr val="FAEFE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1, 2, 3, 4, 5</a:t>
            </a:r>
            <a:r>
              <a:rPr lang="en-US" sz="5151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5151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44897" y="4144274"/>
            <a:ext cx="10243103" cy="67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4909">
                <a:solidFill>
                  <a:srgbClr val="F4F4F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char </a:t>
            </a:r>
            <a:r>
              <a:rPr lang="en-US" sz="4909">
                <a:solidFill>
                  <a:srgbClr val="F0ABC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</a:t>
            </a:r>
            <a:r>
              <a:rPr lang="en-US" sz="490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[</a:t>
            </a:r>
            <a:r>
              <a:rPr lang="en-US" sz="4909">
                <a:solidFill>
                  <a:srgbClr val="8ADB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  <a:r>
              <a:rPr lang="en-US" sz="4909">
                <a:solidFill>
                  <a:srgbClr val="52525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]= </a:t>
            </a:r>
            <a:r>
              <a:rPr lang="en-US" sz="490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{</a:t>
            </a:r>
            <a:r>
              <a:rPr lang="en-US" sz="490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‘</a:t>
            </a:r>
            <a:r>
              <a:rPr lang="en-US" sz="4909">
                <a:solidFill>
                  <a:srgbClr val="FAEFE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I‘, ‘C‘, ‘P‘, ‘C‘</a:t>
            </a:r>
            <a:r>
              <a:rPr lang="en-US" sz="4909">
                <a:solidFill>
                  <a:srgbClr val="D46BC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}</a:t>
            </a:r>
            <a:r>
              <a:rPr lang="en-US" sz="4909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;</a:t>
            </a:r>
          </a:p>
        </p:txBody>
      </p:sp>
    </p:spTree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DAF_C0FPpRQ</dc:identifier>
  <dcterms:modified xsi:type="dcterms:W3CDTF">2011-08-01T06:04:30Z</dcterms:modified>
  <cp:revision>1</cp:revision>
  <dc:title> level 0 - session 2</dc:title>
</cp:coreProperties>
</file>